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2437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19" y="-1"/>
            <a:ext cx="6858001" cy="9906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3429000" cy="9905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28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69395"/>
            <a:ext cx="3429000" cy="6436606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788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70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043296"/>
            <a:ext cx="5529385" cy="1056640"/>
          </a:xfrm>
        </p:spPr>
        <p:txBody>
          <a:bodyPr anchor="b">
            <a:normAutofit/>
          </a:bodyPr>
          <a:lstStyle>
            <a:lvl1pPr>
              <a:defRPr sz="1575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9735" y="2905760"/>
            <a:ext cx="6413945" cy="6339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222028" y="2462541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266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58000" cy="9906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-1"/>
            <a:ext cx="3429000" cy="9905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236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3797" y="6111933"/>
            <a:ext cx="4044203" cy="3794066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788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286250" y="303784"/>
            <a:ext cx="828676" cy="528320"/>
          </a:xfrm>
        </p:spPr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155268" y="303784"/>
            <a:ext cx="1227010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439338" y="303784"/>
            <a:ext cx="252453" cy="528320"/>
          </a:xfrm>
        </p:spPr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556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" y="1636865"/>
            <a:ext cx="6542706" cy="2637085"/>
          </a:xfrm>
        </p:spPr>
        <p:txBody>
          <a:bodyPr anchor="t"/>
          <a:lstStyle>
            <a:lvl1pPr>
              <a:defRPr sz="281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735" y="7729549"/>
            <a:ext cx="4070224" cy="1114065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013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4957509"/>
            <a:ext cx="6858000" cy="2636159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2535692" y="3270434"/>
            <a:ext cx="2636160" cy="6008456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843639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234435" y="3234438"/>
            <a:ext cx="9918070" cy="344919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3991535" y="4467309"/>
            <a:ext cx="9430227" cy="144715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6089936"/>
            <a:ext cx="4999106" cy="3819881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906" y="1375833"/>
            <a:ext cx="4999106" cy="8142042"/>
          </a:xfrm>
        </p:spPr>
        <p:txBody>
          <a:bodyPr anchor="b">
            <a:normAutofit/>
          </a:bodyPr>
          <a:lstStyle>
            <a:lvl1pPr algn="r"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233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16003" y="0"/>
            <a:ext cx="4275104" cy="9906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4924758"/>
            <a:ext cx="4280420" cy="498124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-2802104" y="2812791"/>
            <a:ext cx="9906000" cy="4280420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-1764739" y="3850153"/>
            <a:ext cx="7970606" cy="4141087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13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20" y="2476497"/>
            <a:ext cx="2790347" cy="6821932"/>
          </a:xfrm>
        </p:spPr>
        <p:txBody>
          <a:bodyPr/>
          <a:lstStyle>
            <a:lvl1pPr>
              <a:defRPr sz="28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49020" y="303498"/>
            <a:ext cx="1411472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3131" y="1801152"/>
            <a:ext cx="1914906" cy="7111267"/>
          </a:xfrm>
        </p:spPr>
        <p:txBody>
          <a:bodyPr vert="horz" lIns="91440" tIns="45720" rIns="91440" bIns="45720" rtlCol="0" anchor="t">
            <a:normAutofit/>
          </a:bodyPr>
          <a:lstStyle>
            <a:lvl1pPr marL="257175" indent="-257175"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900" dirty="0"/>
            </a:lvl1pPr>
            <a:lvl2pPr marL="321469" indent="-192881"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2pPr>
            <a:lvl3pPr marL="450056" indent="-192881"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3pPr>
            <a:lvl4pPr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4pPr>
            <a:lvl5pPr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4501440" y="1100667"/>
            <a:ext cx="216027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97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8223" y="-3"/>
            <a:ext cx="6849776" cy="6489028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407196" y="1678380"/>
            <a:ext cx="6450805" cy="4810646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8224" y="-10784"/>
            <a:ext cx="3437224" cy="3611702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" y="2121779"/>
            <a:ext cx="2866599" cy="3555223"/>
          </a:xfrm>
        </p:spPr>
        <p:txBody>
          <a:bodyPr/>
          <a:lstStyle>
            <a:lvl1pPr>
              <a:defRPr sz="28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5744" y="303498"/>
            <a:ext cx="1161050" cy="528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643313" y="303498"/>
            <a:ext cx="1828973" cy="528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49153" y="1678379"/>
            <a:ext cx="2338964" cy="3998624"/>
          </a:xfrm>
        </p:spPr>
        <p:txBody>
          <a:bodyPr vert="horz" lIns="91440" tIns="45720" rIns="91440" bIns="45720" rtlCol="0" anchor="b">
            <a:normAutofit/>
          </a:bodyPr>
          <a:lstStyle>
            <a:lvl1pPr marL="257175" indent="-257175"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900" dirty="0"/>
            </a:lvl1pPr>
            <a:lvl2pPr marL="321469" indent="-192881"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2pPr>
            <a:lvl3pPr marL="450056" indent="-192881"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3pPr>
            <a:lvl4pPr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4pPr>
            <a:lvl5pPr>
              <a:spcBef>
                <a:spcPts val="563"/>
              </a:spcBef>
              <a:spcAft>
                <a:spcPts val="338"/>
              </a:spcAft>
              <a:buFont typeface="+mj-lt"/>
              <a:buAutoNum type="arabicPeriod"/>
              <a:defRPr lang="en-US" sz="788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6489026"/>
            <a:ext cx="6858000" cy="3416973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5994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1"/>
            <a:ext cx="6858000" cy="9922725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2495215"/>
            <a:ext cx="6858001" cy="741078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-618954" y="2445771"/>
            <a:ext cx="9922725" cy="5031182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-973658" y="2673725"/>
            <a:ext cx="9797905" cy="4666634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13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222028" y="8812671"/>
            <a:ext cx="6413945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6858000" cy="76287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1320800"/>
            <a:ext cx="4217670" cy="3786293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9735" y="5635413"/>
            <a:ext cx="4217670" cy="26416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385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220389" y="1117781"/>
            <a:ext cx="6637611" cy="4552747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1117779"/>
            <a:ext cx="6202456" cy="2360612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131" y="2770653"/>
            <a:ext cx="1653292" cy="302873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000375" y="303498"/>
            <a:ext cx="1653464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00375" y="2770654"/>
            <a:ext cx="2807494" cy="5969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213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375833"/>
            <a:ext cx="1874691" cy="228498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69736" y="297535"/>
            <a:ext cx="617220" cy="528320"/>
          </a:xfrm>
        </p:spPr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40588" y="299420"/>
            <a:ext cx="922147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766678" y="303498"/>
            <a:ext cx="277749" cy="528320"/>
          </a:xfrm>
        </p:spPr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9736" y="4477512"/>
            <a:ext cx="1874691" cy="4411472"/>
          </a:xfrm>
        </p:spPr>
        <p:txBody>
          <a:bodyPr>
            <a:normAutofit/>
          </a:bodyPr>
          <a:lstStyle>
            <a:lvl1pPr marL="0" indent="0">
              <a:buNone/>
              <a:defRPr sz="788"/>
            </a:lvl1pPr>
            <a:lvl2pPr marL="128588" indent="0">
              <a:buNone/>
              <a:defRPr sz="788"/>
            </a:lvl2pPr>
            <a:lvl3pPr marL="257175" indent="0">
              <a:buNone/>
              <a:defRPr sz="788"/>
            </a:lvl3pPr>
            <a:lvl4pPr marL="385763" indent="0">
              <a:buNone/>
              <a:defRPr sz="788"/>
            </a:lvl4pPr>
            <a:lvl5pPr marL="514350" indent="0">
              <a:buNone/>
              <a:defRPr sz="78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36006" y="0"/>
            <a:ext cx="4521994" cy="9906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223474" y="4060733"/>
            <a:ext cx="182595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69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6185185"/>
            <a:ext cx="1918664" cy="2214299"/>
          </a:xfrm>
        </p:spPr>
        <p:txBody>
          <a:bodyPr anchor="t">
            <a:normAutofit/>
          </a:bodyPr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6858000" cy="558144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20316" y="6185185"/>
            <a:ext cx="3943349" cy="221429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128588" indent="0">
              <a:buFont typeface="Arial" panose="020B0604020202020204" pitchFamily="34" charset="0"/>
              <a:buNone/>
              <a:defRPr sz="788"/>
            </a:lvl2pPr>
            <a:lvl3pPr marL="257175" indent="0">
              <a:buFont typeface="Arial" panose="020B0604020202020204" pitchFamily="34" charset="0"/>
              <a:buNone/>
              <a:defRPr sz="675"/>
            </a:lvl3pPr>
            <a:lvl4pPr marL="385763" indent="0">
              <a:buFont typeface="Arial" panose="020B0604020202020204" pitchFamily="34" charset="0"/>
              <a:buNone/>
              <a:defRPr sz="619"/>
            </a:lvl4pPr>
            <a:lvl5pPr marL="514350" indent="0">
              <a:buFont typeface="Arial" panose="020B0604020202020204" pitchFamily="34" charset="0"/>
              <a:buNone/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9735" y="9047480"/>
            <a:ext cx="989600" cy="528320"/>
          </a:xfrm>
        </p:spPr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20315" y="9047480"/>
            <a:ext cx="1411472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56432" y="9047480"/>
            <a:ext cx="340580" cy="528320"/>
          </a:xfrm>
        </p:spPr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222028" y="8804168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556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3914774" y="8305093"/>
            <a:ext cx="2943225" cy="1600907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241" y="1380615"/>
            <a:ext cx="2314575" cy="179696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3914775" cy="9906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201555" y="303498"/>
            <a:ext cx="835819" cy="528320"/>
          </a:xfrm>
        </p:spPr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274054" y="303498"/>
            <a:ext cx="1046511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14241" y="4031492"/>
            <a:ext cx="2314575" cy="488696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4272436" y="3576092"/>
            <a:ext cx="22563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3914774" y="8305093"/>
            <a:ext cx="2943225" cy="1600907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001717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1469991"/>
            <a:ext cx="1918664" cy="2214299"/>
          </a:xfrm>
        </p:spPr>
        <p:txBody>
          <a:bodyPr anchor="t">
            <a:normAutofit/>
          </a:bodyPr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20315" y="303498"/>
            <a:ext cx="1411472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20316" y="1469991"/>
            <a:ext cx="3943349" cy="34340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128588" indent="0">
              <a:buFont typeface="Arial" panose="020B0604020202020204" pitchFamily="34" charset="0"/>
              <a:buNone/>
              <a:defRPr sz="788"/>
            </a:lvl2pPr>
            <a:lvl3pPr marL="257175" indent="0">
              <a:buFont typeface="Arial" panose="020B0604020202020204" pitchFamily="34" charset="0"/>
              <a:buNone/>
              <a:defRPr sz="675"/>
            </a:lvl3pPr>
            <a:lvl4pPr marL="385763" indent="0">
              <a:buFont typeface="Arial" panose="020B0604020202020204" pitchFamily="34" charset="0"/>
              <a:buNone/>
              <a:defRPr sz="619"/>
            </a:lvl4pPr>
            <a:lvl5pPr marL="514350" indent="0">
              <a:buFont typeface="Arial" panose="020B0604020202020204" pitchFamily="34" charset="0"/>
              <a:buNone/>
              <a:defRPr sz="59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5543358"/>
            <a:ext cx="6858000" cy="4362643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24130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981200"/>
            <a:ext cx="1954530" cy="3302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07457" y="303498"/>
            <a:ext cx="1608360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281509" y="303498"/>
            <a:ext cx="340580" cy="528320"/>
          </a:xfrm>
        </p:spPr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07456" y="1981201"/>
            <a:ext cx="1894938" cy="6791695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11213" y="1"/>
            <a:ext cx="1946787" cy="991882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6891549"/>
            <a:ext cx="2741997" cy="3027274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1" y="5565313"/>
            <a:ext cx="1587994" cy="4366333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223313" y="1085230"/>
            <a:ext cx="434625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032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375832"/>
            <a:ext cx="3797509" cy="180681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69736" y="294467"/>
            <a:ext cx="1285875" cy="528320"/>
          </a:xfrm>
        </p:spPr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57325" y="294467"/>
            <a:ext cx="1560939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514126" y="294467"/>
            <a:ext cx="486447" cy="528320"/>
          </a:xfrm>
        </p:spPr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9735" y="3481859"/>
            <a:ext cx="3799977" cy="5499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86250" y="0"/>
            <a:ext cx="2571750" cy="9906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5353253"/>
            <a:ext cx="4286250" cy="4552747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8084717"/>
            <a:ext cx="4286250" cy="1821283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223314" y="1085230"/>
            <a:ext cx="3723894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4595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4094479"/>
            <a:ext cx="1695590" cy="4226560"/>
          </a:xfrm>
        </p:spPr>
        <p:txBody>
          <a:bodyPr anchor="t">
            <a:normAutofit/>
          </a:bodyPr>
          <a:lstStyle>
            <a:lvl1pPr>
              <a:defRPr sz="15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0010" y="0"/>
            <a:ext cx="6868010" cy="349569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20315" y="4094480"/>
            <a:ext cx="4050506" cy="4226560"/>
          </a:xfrm>
        </p:spPr>
        <p:txBody>
          <a:bodyPr>
            <a:noAutofit/>
          </a:bodyPr>
          <a:lstStyle>
            <a:lvl1pPr marL="160734" indent="-160734">
              <a:buFont typeface="Arial" panose="020B0604020202020204" pitchFamily="34" charset="0"/>
              <a:buNone/>
              <a:defRPr sz="1013"/>
            </a:lvl1pPr>
            <a:lvl2pPr marL="289322" indent="-160734">
              <a:buFont typeface="Arial" panose="020B0604020202020204" pitchFamily="34" charset="0"/>
              <a:buNone/>
              <a:defRPr sz="900"/>
            </a:lvl2pPr>
            <a:lvl3pPr marL="417909" indent="-160734">
              <a:buFont typeface="Arial" panose="020B0604020202020204" pitchFamily="34" charset="0"/>
              <a:buNone/>
              <a:defRPr sz="788"/>
            </a:lvl3pPr>
            <a:lvl4pPr marL="482203" indent="-96441">
              <a:buFont typeface="Arial" panose="020B0604020202020204" pitchFamily="34" charset="0"/>
              <a:buNone/>
              <a:defRPr sz="675"/>
            </a:lvl4pPr>
            <a:lvl5pPr marL="610791" indent="-96441">
              <a:buFont typeface="Arial" panose="020B0604020202020204" pitchFamily="34" charset="0"/>
              <a:buNone/>
              <a:defRPr sz="61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69735" y="9062492"/>
            <a:ext cx="1695590" cy="528320"/>
          </a:xfrm>
        </p:spPr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20315" y="9062492"/>
            <a:ext cx="1778794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352223" y="9062492"/>
            <a:ext cx="320016" cy="528320"/>
          </a:xfrm>
        </p:spPr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222028" y="8804168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3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1460238"/>
            <a:ext cx="1972923" cy="2020047"/>
          </a:xfrm>
        </p:spPr>
        <p:txBody>
          <a:bodyPr anchor="t">
            <a:normAutofit/>
          </a:bodyPr>
          <a:lstStyle>
            <a:lvl1pPr>
              <a:defRPr sz="1575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774633" y="303498"/>
            <a:ext cx="1411472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53885" y="3871758"/>
            <a:ext cx="1888773" cy="528967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1221582" y="8445762"/>
            <a:ext cx="5636418" cy="1460238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2188961" y="5236959"/>
            <a:ext cx="7141381" cy="21966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2490089" y="1553883"/>
            <a:ext cx="0" cy="7141384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4632" y="1460235"/>
            <a:ext cx="3651885" cy="752856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2974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473061"/>
            <a:ext cx="1923401" cy="2681688"/>
          </a:xfrm>
        </p:spPr>
        <p:txBody>
          <a:bodyPr anchor="t">
            <a:normAutofit/>
          </a:bodyPr>
          <a:lstStyle>
            <a:lvl1pPr>
              <a:defRPr sz="1575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519420" y="303498"/>
            <a:ext cx="1411472" cy="52832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5095" y="4398393"/>
            <a:ext cx="1878042" cy="476304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9420" y="1473059"/>
            <a:ext cx="4114800" cy="80568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4848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312" y="7088772"/>
            <a:ext cx="2992660" cy="2078372"/>
          </a:xfrm>
        </p:spPr>
        <p:txBody>
          <a:bodyPr anchor="t"/>
          <a:lstStyle>
            <a:lvl1pPr>
              <a:lnSpc>
                <a:spcPct val="100000"/>
              </a:lnSpc>
              <a:defRPr sz="1125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4484" y="1107547"/>
            <a:ext cx="6367760" cy="5040136"/>
          </a:xfrm>
        </p:spPr>
        <p:txBody>
          <a:bodyPr/>
          <a:lstStyle>
            <a:lvl1pPr>
              <a:lnSpc>
                <a:spcPct val="85000"/>
              </a:lnSpc>
              <a:defRPr sz="135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222028" y="6734351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404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6858001" cy="9906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2071950" y="0"/>
            <a:ext cx="4786050" cy="9906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-2364400" y="2364399"/>
            <a:ext cx="10822564" cy="6093765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614" y="-1637792"/>
            <a:ext cx="5992178" cy="139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2830355" y="-29374"/>
            <a:ext cx="4027645" cy="9935374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5041" y="3906615"/>
            <a:ext cx="6852959" cy="5999386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4305" y="3907144"/>
            <a:ext cx="5513189" cy="5111222"/>
          </a:xfrm>
        </p:spPr>
        <p:txBody>
          <a:bodyPr anchor="b"/>
          <a:lstStyle>
            <a:lvl1pPr>
              <a:lnSpc>
                <a:spcPct val="100000"/>
              </a:lnSpc>
              <a:defRPr sz="3038"/>
            </a:lvl1pPr>
            <a:lvl2pPr>
              <a:lnSpc>
                <a:spcPct val="100000"/>
              </a:lnSpc>
              <a:defRPr sz="2700"/>
            </a:lvl2pPr>
            <a:lvl3pPr>
              <a:lnSpc>
                <a:spcPct val="100000"/>
              </a:lnSpc>
              <a:defRPr sz="2475"/>
            </a:lvl3pPr>
            <a:lvl4pPr>
              <a:lnSpc>
                <a:spcPct val="100000"/>
              </a:lnSpc>
              <a:defRPr sz="2250"/>
            </a:lvl4pPr>
            <a:lvl5pPr>
              <a:lnSpc>
                <a:spcPct val="100000"/>
              </a:lnSpc>
              <a:defRPr sz="2025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4403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577596"/>
            <a:ext cx="6858000" cy="43489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13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-1523995" y="1524003"/>
            <a:ext cx="9905994" cy="685799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952500" y="-947964"/>
            <a:ext cx="4953000" cy="6848927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0131" y="7175689"/>
            <a:ext cx="4772311" cy="1519577"/>
          </a:xfrm>
        </p:spPr>
        <p:txBody>
          <a:bodyPr anchor="ctr">
            <a:normAutofit/>
          </a:bodyPr>
          <a:lstStyle>
            <a:lvl1pPr marL="77153" indent="-77153">
              <a:lnSpc>
                <a:spcPct val="100000"/>
              </a:lnSpc>
              <a:defRPr sz="1125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50131" y="2030483"/>
            <a:ext cx="4772311" cy="4459898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2250" b="0" dirty="0">
                <a:solidFill>
                  <a:schemeClr val="tx1"/>
                </a:solidFill>
              </a:defRPr>
            </a:lvl1pPr>
            <a:lvl2pPr marL="128588" indent="0">
              <a:lnSpc>
                <a:spcPct val="100000"/>
              </a:lnSpc>
              <a:buNone/>
              <a:defRPr lang="en-US" sz="2250" b="0" dirty="0">
                <a:solidFill>
                  <a:schemeClr val="tx1"/>
                </a:solidFill>
              </a:defRPr>
            </a:lvl2pPr>
            <a:lvl3pPr marL="257175" indent="0">
              <a:lnSpc>
                <a:spcPct val="100000"/>
              </a:lnSpc>
              <a:buNone/>
              <a:defRPr lang="en-US" sz="2250" b="0" dirty="0">
                <a:solidFill>
                  <a:schemeClr val="tx1"/>
                </a:solidFill>
              </a:defRPr>
            </a:lvl3pPr>
            <a:lvl4pPr marL="385763" indent="0">
              <a:lnSpc>
                <a:spcPct val="100000"/>
              </a:lnSpc>
              <a:buNone/>
              <a:defRPr lang="en-US" sz="2250" b="0" dirty="0">
                <a:solidFill>
                  <a:schemeClr val="tx1"/>
                </a:solidFill>
              </a:defRPr>
            </a:lvl4pPr>
            <a:lvl5pPr marL="514350" indent="0">
              <a:lnSpc>
                <a:spcPct val="100000"/>
              </a:lnSpc>
              <a:buNone/>
              <a:defRPr lang="en-US" sz="2025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1168473" y="6948954"/>
            <a:ext cx="4653969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80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100667"/>
            <a:ext cx="3944748" cy="1995402"/>
          </a:xfrm>
        </p:spPr>
        <p:txBody>
          <a:bodyPr anchor="t">
            <a:noAutofit/>
          </a:bodyPr>
          <a:lstStyle>
            <a:lvl1pPr>
              <a:defRPr sz="2475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222028" y="4380957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1506504" y="4554502"/>
            <a:ext cx="3844994" cy="6858001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1146951" y="4194950"/>
            <a:ext cx="4564098" cy="6858002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3067" y="4953000"/>
            <a:ext cx="6284081" cy="35614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0466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2019480" y="1722777"/>
            <a:ext cx="2636160" cy="667512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3742253"/>
            <a:ext cx="6858000" cy="2636159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100667"/>
            <a:ext cx="3428999" cy="2100953"/>
          </a:xfrm>
        </p:spPr>
        <p:txBody>
          <a:bodyPr anchor="t">
            <a:normAutofit/>
          </a:bodyPr>
          <a:lstStyle>
            <a:lvl1pPr>
              <a:defRPr sz="3038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6250" y="4820921"/>
            <a:ext cx="2022284" cy="40857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013" dirty="0"/>
            </a:lvl1pPr>
            <a:lvl2pPr marL="128588" indent="0">
              <a:buNone/>
              <a:defRPr lang="en-US" sz="788" dirty="0"/>
            </a:lvl2pPr>
            <a:lvl3pPr marL="257175" indent="0">
              <a:buNone/>
              <a:defRPr lang="en-US" sz="675" dirty="0"/>
            </a:lvl3pPr>
            <a:lvl4pPr marL="385763" indent="0">
              <a:buNone/>
              <a:defRPr lang="en-US" sz="619" dirty="0"/>
            </a:lvl4pPr>
            <a:lvl5pPr marL="514350" indent="0">
              <a:buNone/>
              <a:defRPr lang="en-US" sz="591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7495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056641"/>
            <a:ext cx="6107906" cy="100011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69665" y="2609497"/>
            <a:ext cx="2905720" cy="66246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782189" y="2609497"/>
            <a:ext cx="2807494" cy="66246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222028" y="2289387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902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1" y="1"/>
            <a:ext cx="6857999" cy="1932281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1056640"/>
            <a:ext cx="6516815" cy="9563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735" y="2565014"/>
            <a:ext cx="2906078" cy="92456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900" b="1" cap="none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69665" y="3600250"/>
            <a:ext cx="2905720" cy="56338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780472" y="2565011"/>
            <a:ext cx="2906078" cy="92456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900" b="1" cap="none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782188" y="3600250"/>
            <a:ext cx="2914823" cy="56338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222028" y="2282127"/>
            <a:ext cx="6413945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1" y="1"/>
            <a:ext cx="6857999" cy="1932281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128533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6" y="1452880"/>
            <a:ext cx="5572125" cy="115706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6013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18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" y="1255425"/>
            <a:ext cx="6527276" cy="1399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9735" y="303498"/>
            <a:ext cx="989600" cy="528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450" cap="none" spc="0" baseline="0">
                <a:solidFill>
                  <a:schemeClr val="tx1"/>
                </a:solidFill>
              </a:defRPr>
            </a:lvl1pPr>
          </a:lstStyle>
          <a:p>
            <a:fld id="{220E4F99-BE0D-457A-BB97-0141EC6FF02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87648" y="303498"/>
            <a:ext cx="1411472" cy="528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450" cap="none" spc="0" baseline="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56432" y="303498"/>
            <a:ext cx="340580" cy="528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450" cap="none" spc="0" baseline="0">
                <a:solidFill>
                  <a:schemeClr val="tx1"/>
                </a:solidFill>
              </a:defRPr>
            </a:lvl1pPr>
          </a:lstStyle>
          <a:p>
            <a:fld id="{9CF8C327-43C3-465B-8833-01EBFE1847E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735" y="2957189"/>
            <a:ext cx="6527276" cy="6116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222028" y="1085230"/>
            <a:ext cx="6413945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9071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  <p:sldLayoutId id="2147483983" r:id="rId23"/>
    <p:sldLayoutId id="2147483984" r:id="rId24"/>
    <p:sldLayoutId id="2147483985" r:id="rId25"/>
    <p:sldLayoutId id="2147483986" r:id="rId26"/>
    <p:sldLayoutId id="2147483987" r:id="rId27"/>
  </p:sldLayoutIdLst>
  <p:txStyles>
    <p:titleStyle>
      <a:lvl1pPr algn="l" defTabSz="514350" rtl="0" eaLnBrk="1" latinLnBrk="0" hangingPunct="1">
        <a:lnSpc>
          <a:spcPct val="85000"/>
        </a:lnSpc>
        <a:spcBef>
          <a:spcPct val="0"/>
        </a:spcBef>
        <a:buNone/>
        <a:defRPr sz="1575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lnSpc>
          <a:spcPct val="120000"/>
        </a:lnSpc>
        <a:spcBef>
          <a:spcPts val="563"/>
        </a:spcBef>
        <a:buFont typeface="Arial" panose="020B0604020202020204" pitchFamily="34" charset="0"/>
        <a:buNone/>
        <a:defRPr sz="788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128588" indent="0" algn="l" defTabSz="514350" rtl="0" eaLnBrk="1" latinLnBrk="0" hangingPunct="1">
        <a:lnSpc>
          <a:spcPct val="120000"/>
        </a:lnSpc>
        <a:spcBef>
          <a:spcPts val="281"/>
        </a:spcBef>
        <a:buFont typeface="Arial" panose="020B0604020202020204" pitchFamily="34" charset="0"/>
        <a:buNone/>
        <a:defRPr sz="788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257175" indent="0" algn="l" defTabSz="514350" rtl="0" eaLnBrk="1" latinLnBrk="0" hangingPunct="1">
        <a:lnSpc>
          <a:spcPct val="120000"/>
        </a:lnSpc>
        <a:spcBef>
          <a:spcPts val="281"/>
        </a:spcBef>
        <a:buFont typeface="Arial" panose="020B0604020202020204" pitchFamily="34" charset="0"/>
        <a:buNone/>
        <a:defRPr sz="788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385763" indent="0" algn="l" defTabSz="514350" rtl="0" eaLnBrk="1" latinLnBrk="0" hangingPunct="1">
        <a:lnSpc>
          <a:spcPct val="120000"/>
        </a:lnSpc>
        <a:spcBef>
          <a:spcPts val="281"/>
        </a:spcBef>
        <a:buFont typeface="Arial" panose="020B0604020202020204" pitchFamily="34" charset="0"/>
        <a:buNone/>
        <a:defRPr sz="788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514350" indent="0" algn="l" defTabSz="514350" rtl="0" eaLnBrk="1" latinLnBrk="0" hangingPunct="1">
        <a:lnSpc>
          <a:spcPct val="120000"/>
        </a:lnSpc>
        <a:spcBef>
          <a:spcPts val="281"/>
        </a:spcBef>
        <a:buFont typeface="Arial" panose="020B0604020202020204" pitchFamily="34" charset="0"/>
        <a:buNone/>
        <a:defRPr sz="788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38FA73-9040-72BF-C61D-450A2AD18755}"/>
              </a:ext>
            </a:extLst>
          </p:cNvPr>
          <p:cNvSpPr txBox="1"/>
          <p:nvPr/>
        </p:nvSpPr>
        <p:spPr>
          <a:xfrm>
            <a:off x="-60512" y="612358"/>
            <a:ext cx="69790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St John the Baptist Church Quiz Night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CD9D9-7A36-C696-FEB7-76AC6620D949}"/>
              </a:ext>
            </a:extLst>
          </p:cNvPr>
          <p:cNvSpPr txBox="1"/>
          <p:nvPr/>
        </p:nvSpPr>
        <p:spPr>
          <a:xfrm>
            <a:off x="423581" y="2592178"/>
            <a:ext cx="601083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Saturday 24 October 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</a:rPr>
              <a:t>6.30 for 7.00pm start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St John’s Centre, </a:t>
            </a:r>
          </a:p>
          <a:p>
            <a:pPr algn="ctr"/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Wrotham Road, </a:t>
            </a:r>
          </a:p>
          <a:p>
            <a:pPr algn="ctr"/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Meopham, DA13 0AA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Teams of 6 – 8, Tickets £7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Bring your own drinks and snacks</a:t>
            </a:r>
          </a:p>
          <a:p>
            <a:pPr algn="ctr"/>
            <a:endParaRPr lang="en-GB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bookings call 01474 832246,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email:  </a:t>
            </a:r>
            <a:r>
              <a:rPr lang="en-GB" sz="32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bassenfell58@hotmail.com</a:t>
            </a:r>
          </a:p>
        </p:txBody>
      </p:sp>
    </p:spTree>
    <p:extLst>
      <p:ext uri="{BB962C8B-B14F-4D97-AF65-F5344CB8AC3E}">
        <p14:creationId xmlns:p14="http://schemas.microsoft.com/office/powerpoint/2010/main" val="381331731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0</TotalTime>
  <Words>55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Arial Nova Light</vt:lpstr>
      <vt:lpstr>Calibri</vt:lpstr>
      <vt:lpstr>Dark Gradient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 and Jill Kettle</dc:creator>
  <cp:lastModifiedBy>Veronica Rees</cp:lastModifiedBy>
  <cp:revision>9</cp:revision>
  <dcterms:created xsi:type="dcterms:W3CDTF">2022-05-06T10:21:51Z</dcterms:created>
  <dcterms:modified xsi:type="dcterms:W3CDTF">2026-09-21T16:48:10Z</dcterms:modified>
</cp:coreProperties>
</file>