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7" r:id="rId3"/>
    <p:sldId id="273" r:id="rId4"/>
    <p:sldId id="275" r:id="rId5"/>
    <p:sldId id="277" r:id="rId6"/>
    <p:sldId id="261" r:id="rId7"/>
    <p:sldId id="286" r:id="rId8"/>
    <p:sldId id="268" r:id="rId9"/>
    <p:sldId id="264" r:id="rId10"/>
    <p:sldId id="266" r:id="rId11"/>
    <p:sldId id="263" r:id="rId12"/>
    <p:sldId id="269" r:id="rId13"/>
    <p:sldId id="285" r:id="rId14"/>
    <p:sldId id="270" r:id="rId15"/>
    <p:sldId id="276" r:id="rId16"/>
    <p:sldId id="278" r:id="rId17"/>
    <p:sldId id="284" r:id="rId18"/>
    <p:sldId id="258" r:id="rId19"/>
    <p:sldId id="260" r:id="rId20"/>
    <p:sldId id="262" r:id="rId21"/>
    <p:sldId id="257" r:id="rId22"/>
    <p:sldId id="265" r:id="rId23"/>
    <p:sldId id="279" r:id="rId24"/>
    <p:sldId id="267" r:id="rId25"/>
    <p:sldId id="283" r:id="rId26"/>
    <p:sldId id="272" r:id="rId27"/>
    <p:sldId id="259" r:id="rId28"/>
    <p:sldId id="271" r:id="rId29"/>
    <p:sldId id="274" r:id="rId30"/>
    <p:sldId id="281" r:id="rId31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90" y="-7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DD27B92-BA86-49EF-A915-2F7E742E9FBD}" type="slidenum">
              <a:t>‹#›</a:t>
            </a:fld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8464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AE78DA3-6E71-4EE8-8EAA-E697E4AA15B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5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-216000" hangingPunct="0">
      <a:tabLst/>
      <a:defRPr lang="en-GB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2697D4-E701-43F5-90E8-E487AE3135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62F81E-63A3-4787-A95E-6991995A116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A0630C-344A-452B-A777-6F1C86E1A9C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B7414D-4FC9-488A-BBCD-03E4156A43D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1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887ED7-100C-4369-A71A-278B603C56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120F98-4B62-402A-A055-BCE2572C774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23BDF8-6CBF-45A9-A474-77BB2A0B4A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0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5AD307-AE86-46C3-8AAC-02251D1E7E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1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8425B1-9CF6-4045-95E4-709687C476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EB47BE-8B03-4FCC-BC34-D9B6AE96B3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BFA559-689B-499D-A7DC-0FDA927A130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EE917BA-A6C6-4C56-933B-762899E49487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29968"/>
            <a:ext cx="9071640" cy="738664"/>
          </a:xfrm>
        </p:spPr>
        <p:txBody>
          <a:bodyPr vert="horz">
            <a:spAutoFit/>
          </a:bodyPr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400" dirty="0">
                <a:latin typeface="Arial Black" panose="020B0A04020102020204" pitchFamily="34" charset="0"/>
              </a:rPr>
              <a:t>World War </a:t>
            </a:r>
            <a:r>
              <a:rPr lang="en-GB" sz="2400" dirty="0" smtClean="0">
                <a:latin typeface="Arial Black" panose="020B0A04020102020204" pitchFamily="34" charset="0"/>
              </a:rPr>
              <a:t>1</a:t>
            </a:r>
            <a:br>
              <a:rPr lang="en-GB" sz="2400" dirty="0" smtClean="0">
                <a:latin typeface="Arial Black" panose="020B0A04020102020204" pitchFamily="34" charset="0"/>
              </a:rPr>
            </a:br>
            <a:r>
              <a:rPr lang="en-GB" sz="2400" dirty="0" smtClean="0">
                <a:latin typeface="Arial Black" panose="020B0A04020102020204" pitchFamily="34" charset="0"/>
              </a:rPr>
              <a:t>1914 to 1918 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3358" y="1287815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28343" y="963068"/>
            <a:ext cx="3960441" cy="439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30" r="16128" b="-25367"/>
          <a:stretch/>
        </p:blipFill>
        <p:spPr>
          <a:xfrm rot="5400000">
            <a:off x="-1841771" y="-1597109"/>
            <a:ext cx="7994316" cy="5769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Charles S. Foster</a:t>
            </a:r>
            <a:r>
              <a:rPr lang="en-GB" sz="2000"/>
              <a:t/>
            </a:r>
            <a:br>
              <a:rPr lang="en-GB" sz="2000"/>
            </a:br>
            <a:endParaRPr lang="en-GB" sz="200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r>
              <a:rPr lang="en-GB" sz="1200">
                <a:latin typeface="Arial" pitchFamily="34"/>
              </a:rPr>
              <a:t>North Staffordshire Regiment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Age at Death Unknown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Place of Death unknown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100">
                <a:solidFill>
                  <a:srgbClr val="000000"/>
                </a:solidFill>
                <a:latin typeface="Arial Black" pitchFamily="34"/>
              </a:rPr>
              <a:t>Arthur Sydney Berty William GORE</a:t>
            </a:r>
            <a:br>
              <a:rPr lang="en-GB" sz="2100">
                <a:solidFill>
                  <a:srgbClr val="000000"/>
                </a:solidFill>
                <a:latin typeface="Arial Black" pitchFamily="34"/>
              </a:rPr>
            </a:br>
            <a:r>
              <a:rPr lang="en-GB" sz="2100">
                <a:solidFill>
                  <a:srgbClr val="000000"/>
                </a:solidFill>
                <a:latin typeface="Arial Black" pitchFamily="34"/>
              </a:rPr>
              <a:t>1891 to 16/12/1917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>
              <a:latin typeface="Arial" pitchFamily="34"/>
            </a:endParaRP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Place of Birth :Ospringe Kent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Son of Henry and Sarah Gore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Private Royal Fusiliers 22Battalion 63051</a:t>
            </a:r>
          </a:p>
          <a:p>
            <a:pPr marL="0" lvl="0" indent="0" algn="l" rtl="0">
              <a:buNone/>
            </a:pPr>
            <a:r>
              <a:rPr lang="en-GB" sz="1200">
                <a:latin typeface="Arial" pitchFamily="34"/>
              </a:rPr>
              <a:t>Buried France </a:t>
            </a:r>
            <a:r>
              <a:rPr lang="en-GB" sz="1200">
                <a:solidFill>
                  <a:srgbClr val="000000"/>
                </a:solidFill>
                <a:latin typeface="Arial" pitchFamily="34"/>
              </a:rPr>
              <a:t>Rocquigny-Equancourt Road British Cemetery, Manancourt V11B</a:t>
            </a:r>
          </a:p>
          <a:p>
            <a:pPr marL="0" lvl="0" indent="0" algn="l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Occupation Agricultural Labourer</a:t>
            </a:r>
          </a:p>
          <a:p>
            <a:pPr marL="0" lvl="0" indent="0" algn="l" rtl="0">
              <a:buNone/>
            </a:pPr>
            <a:endParaRPr lang="en-GB" sz="1300">
              <a:solidFill>
                <a:srgbClr val="000000"/>
              </a:solidFill>
              <a:latin typeface="Aptos Narrow" pitchFamily="32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Frederick Henry George J Gore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1893 to 12/08/1917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Ospringe Kent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Henry and Sarah Gore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Lance Corporal (The Queens Royal West Surrey Regiment) 10</a:t>
            </a:r>
            <a:r>
              <a:rPr lang="en-GB" sz="1200" baseline="30000" dirty="0">
                <a:latin typeface="Arial" pitchFamily="34"/>
              </a:rPr>
              <a:t>th</a:t>
            </a:r>
            <a:r>
              <a:rPr lang="en-GB" sz="1200" dirty="0">
                <a:latin typeface="Arial" pitchFamily="34"/>
              </a:rPr>
              <a:t> Battalion 7663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24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Etaples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Military Cemetery XXV. M. 12A.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Occupation Horseman on Farm</a:t>
            </a:r>
          </a:p>
          <a:p>
            <a:pPr marL="0" lvl="0" indent="0" rtl="0">
              <a:buNone/>
            </a:pPr>
            <a:endParaRPr lang="en-GB" sz="120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 smtClean="0">
                <a:latin typeface="Arial Black" panose="020B0A04020102020204" pitchFamily="34" charset="0"/>
              </a:rPr>
              <a:t>William James </a:t>
            </a:r>
            <a:r>
              <a:rPr lang="en-GB" sz="2000" dirty="0" err="1" smtClean="0">
                <a:latin typeface="Arial Black" panose="020B0A04020102020204" pitchFamily="34" charset="0"/>
              </a:rPr>
              <a:t>Hadlow</a:t>
            </a:r>
            <a:r>
              <a:rPr lang="en-GB" sz="2000" dirty="0" smtClean="0">
                <a:latin typeface="Arial Black" panose="020B0A04020102020204" pitchFamily="34" charset="0"/>
              </a:rPr>
              <a:t/>
            </a:r>
            <a:br>
              <a:rPr lang="en-GB" sz="2000" dirty="0" smtClean="0">
                <a:latin typeface="Arial Black" panose="020B0A04020102020204" pitchFamily="34" charset="0"/>
              </a:rPr>
            </a:br>
            <a:r>
              <a:rPr lang="en-GB" sz="2000" dirty="0" smtClean="0">
                <a:latin typeface="Arial Black" panose="020B0A04020102020204" pitchFamily="34" charset="0"/>
              </a:rPr>
              <a:t>1891 </a:t>
            </a:r>
            <a:r>
              <a:rPr lang="en-GB" sz="2000" smtClean="0">
                <a:latin typeface="Arial Black" panose="020B0A04020102020204" pitchFamily="34" charset="0"/>
              </a:rPr>
              <a:t>to 08/07/1917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8000" indent="0">
              <a:buNone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Place of Birth Ospringe</a:t>
            </a: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Son of William and Elizabeth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Hadlow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Lorenden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Cottages Ospringe. 3 sisters.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Gordon Highlanders 4</a:t>
            </a:r>
            <a:r>
              <a:rPr lang="en-GB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Reserves &amp; 2/5</a:t>
            </a:r>
            <a:r>
              <a:rPr lang="en-GB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Battalion 201145</a:t>
            </a: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Age at death 25</a:t>
            </a: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Died 1</a:t>
            </a:r>
            <a:r>
              <a:rPr lang="en-GB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East General hospital, Cambridge .</a:t>
            </a: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Occupation: Footman, Hyde Park Square London.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6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George Harrison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1884 to 04/09/1914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>
              <a:latin typeface="Arial" pitchFamily="34"/>
            </a:endParaRP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Place of Birth Eastling Kent</a:t>
            </a:r>
          </a:p>
          <a:p>
            <a:pPr marL="0" lvl="0" indent="0" rtl="0">
              <a:buNone/>
            </a:pPr>
            <a:r>
              <a:rPr lang="en-GB" sz="1100">
                <a:solidFill>
                  <a:srgbClr val="000000"/>
                </a:solidFill>
                <a:latin typeface="Arial" pitchFamily="34"/>
              </a:rPr>
              <a:t>Son of James and M. A. Harrison, of Ospringe Square, Faversham.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Private Grenadier Guards 2</a:t>
            </a:r>
            <a:r>
              <a:rPr lang="en-GB" sz="1200" baseline="30000">
                <a:latin typeface="Arial" pitchFamily="34"/>
              </a:rPr>
              <a:t>nd</a:t>
            </a:r>
            <a:r>
              <a:rPr lang="en-GB" sz="1200">
                <a:latin typeface="Arial" pitchFamily="34"/>
              </a:rPr>
              <a:t> Battalion 10528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Age at death 30</a:t>
            </a:r>
          </a:p>
          <a:p>
            <a:pPr marL="0" lvl="0" indent="0" rtl="0">
              <a:buNone/>
            </a:pPr>
            <a:r>
              <a:rPr lang="en-GB" sz="1200">
                <a:latin typeface="Arial" pitchFamily="34"/>
              </a:rPr>
              <a:t>Place of Death France </a:t>
            </a:r>
            <a:r>
              <a:rPr lang="en-GB" sz="1200">
                <a:solidFill>
                  <a:srgbClr val="000000"/>
                </a:solidFill>
                <a:latin typeface="Arial" pitchFamily="34"/>
              </a:rPr>
              <a:t>Guards Grave, Villers Cotterets Forest I. 19.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Occupation Engine Cleaner</a:t>
            </a:r>
          </a:p>
          <a:p>
            <a:pPr marL="0" lvl="0" indent="0" rtl="0">
              <a:buNone/>
            </a:pPr>
            <a:endParaRPr lang="en-GB" sz="120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Thomas Edward Hopkins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1892 to 26/03/1918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Faversham Kent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James and Jane Hopkins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Lance Corporal Machine Gun Corps Infantry 12</a:t>
            </a:r>
            <a:r>
              <a:rPr lang="en-GB" sz="1200" baseline="30000" dirty="0">
                <a:latin typeface="Arial" pitchFamily="34"/>
              </a:rPr>
              <a:t>th</a:t>
            </a:r>
            <a:r>
              <a:rPr lang="en-GB" sz="1200" dirty="0">
                <a:latin typeface="Arial" pitchFamily="34"/>
              </a:rPr>
              <a:t> Company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24845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26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Pozieres Memorial Panel 90 to 93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Occupation 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Labourer</a:t>
            </a:r>
            <a:endParaRPr lang="en-GB" sz="120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William George Hopkins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1888 to 03/06/1918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Faversham Kent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James and Jane Hopkins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Wife Clara </a:t>
            </a:r>
            <a:r>
              <a:rPr lang="en-GB" sz="1200" dirty="0" err="1">
                <a:latin typeface="Arial" pitchFamily="34"/>
              </a:rPr>
              <a:t>Croucher</a:t>
            </a:r>
            <a:r>
              <a:rPr lang="en-GB" sz="1200" dirty="0">
                <a:latin typeface="Arial" pitchFamily="34"/>
              </a:rPr>
              <a:t> Married 1912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Lived in Ospringe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Royal Sussex Regiment 2nd/6th Battalion 22012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30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Died Pakistan </a:t>
            </a:r>
            <a:r>
              <a:rPr lang="en-GB" sz="1200" dirty="0">
                <a:latin typeface="Arial" pitchFamily="34"/>
              </a:rPr>
              <a:t>Karachi 1914 -1918 War memorial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Frederick William (AKA William) Lawrence MM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1888 to 18/05/1918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Stratford Essex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Agnes Lawrence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Corporal Royal Engineers 154 Field Company 65806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30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St. Sever Cemetery Extension, Rouen Q. III. H. 18.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Occupation Carpenter</a:t>
            </a:r>
          </a:p>
          <a:p>
            <a:pPr lvl="0" rtl="0">
              <a:buNone/>
            </a:pPr>
            <a:endParaRPr lang="en-GB" sz="1200" dirty="0"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Albert Henry James Miller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1898 to </a:t>
            </a:r>
            <a:r>
              <a:rPr lang="en-GB" sz="2000">
                <a:solidFill>
                  <a:srgbClr val="000000"/>
                </a:solidFill>
                <a:latin typeface="Arial Black" pitchFamily="34"/>
              </a:rPr>
              <a:t>04/10/1917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96160" y="1251359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Place of Birth :Sittingbourne</a:t>
            </a:r>
          </a:p>
          <a:p>
            <a:pPr marL="0" lvl="0" indent="0" rtl="0">
              <a:buNone/>
            </a:pP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Private Gloucester Regiment 12</a:t>
            </a:r>
            <a:r>
              <a:rPr lang="en-GB" sz="1200" baseline="30000" dirty="0" smtClean="0">
                <a:solidFill>
                  <a:srgbClr val="000000"/>
                </a:solidFill>
                <a:latin typeface="Arial" pitchFamily="34"/>
              </a:rPr>
              <a:t>th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 Battalion 34419</a:t>
            </a:r>
            <a:endParaRPr lang="en-GB" sz="12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 Died Belgium  Tyne Cot Memorial Panel 72 to 75 </a:t>
            </a:r>
          </a:p>
          <a:p>
            <a:pPr marL="0" lvl="0" indent="0" rtl="0">
              <a:buNone/>
            </a:pP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Age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at death 19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Spouse Dorothy Pearce Married 1916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130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Alfred Moon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1883 to 11/03/1916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/>
          </a:p>
          <a:p>
            <a:pPr lvl="0" rtl="0">
              <a:buNone/>
            </a:pPr>
            <a:r>
              <a:rPr lang="en-GB" sz="1200" dirty="0"/>
              <a:t>Place of Birth Ospringe</a:t>
            </a:r>
          </a:p>
          <a:p>
            <a:pPr lvl="0" rtl="0">
              <a:buNone/>
            </a:pPr>
            <a:r>
              <a:rPr lang="en-GB" sz="1200" dirty="0"/>
              <a:t>Son of Nathaniel and Esther Moon</a:t>
            </a:r>
          </a:p>
          <a:p>
            <a:pPr lvl="0" rtl="0">
              <a:buNone/>
            </a:pPr>
            <a:r>
              <a:rPr lang="en-GB" sz="1200" dirty="0"/>
              <a:t>Private The Buffs East Kent Regiment 6</a:t>
            </a:r>
            <a:r>
              <a:rPr lang="en-GB" sz="1200" baseline="30000" dirty="0"/>
              <a:t>th</a:t>
            </a:r>
            <a:r>
              <a:rPr lang="en-GB" sz="1200" dirty="0"/>
              <a:t> Battalion G7982</a:t>
            </a:r>
          </a:p>
          <a:p>
            <a:pPr lvl="0" rtl="0">
              <a:buNone/>
            </a:pPr>
            <a:r>
              <a:rPr lang="en-GB" sz="1200" dirty="0" smtClean="0"/>
              <a:t>Died France </a:t>
            </a:r>
            <a:r>
              <a:rPr lang="en-GB" sz="1200" dirty="0"/>
              <a:t>Loos Memorial Panel 15 to 19</a:t>
            </a:r>
          </a:p>
          <a:p>
            <a:pPr lvl="0" rtl="0">
              <a:buNone/>
            </a:pPr>
            <a:r>
              <a:rPr lang="en-GB" sz="1200" dirty="0"/>
              <a:t>Occupation Farm Labourer</a:t>
            </a:r>
          </a:p>
          <a:p>
            <a:pPr lvl="0" rtl="0">
              <a:buNone/>
            </a:pPr>
            <a:endParaRPr lang="en-GB" sz="1200" dirty="0"/>
          </a:p>
          <a:p>
            <a:pPr lvl="0" rtl="0">
              <a:buNone/>
            </a:pPr>
            <a:endParaRPr lang="en-GB" sz="120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Missing from memorial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en-GB" sz="2400" dirty="0" smtClean="0"/>
              <a:t>John William </a:t>
            </a:r>
            <a:r>
              <a:rPr lang="en-GB" sz="2400" dirty="0" err="1" smtClean="0"/>
              <a:t>Brunger</a:t>
            </a:r>
            <a:endParaRPr lang="en-GB" sz="2400" dirty="0" smtClean="0"/>
          </a:p>
          <a:p>
            <a:pPr marL="108000" indent="0">
              <a:buNone/>
            </a:pPr>
            <a:r>
              <a:rPr lang="en-GB" sz="2400" dirty="0" smtClean="0"/>
              <a:t>Frederick Stephen </a:t>
            </a:r>
            <a:r>
              <a:rPr lang="en-GB" sz="2400" dirty="0" err="1" smtClean="0"/>
              <a:t>Croucher</a:t>
            </a:r>
            <a:endParaRPr lang="en-GB" sz="2400" dirty="0" smtClean="0"/>
          </a:p>
          <a:p>
            <a:pPr marL="108000" indent="0">
              <a:buNone/>
            </a:pPr>
            <a:r>
              <a:rPr lang="en-GB" sz="2400" dirty="0" smtClean="0"/>
              <a:t>Herbert John Hare</a:t>
            </a:r>
          </a:p>
          <a:p>
            <a:pPr marL="108000" indent="0">
              <a:buNone/>
            </a:pPr>
            <a:r>
              <a:rPr lang="en-GB" sz="2400" dirty="0" smtClean="0"/>
              <a:t>George William </a:t>
            </a:r>
            <a:r>
              <a:rPr lang="en-GB" sz="2400" dirty="0" err="1" smtClean="0"/>
              <a:t>Skeer</a:t>
            </a:r>
            <a:endParaRPr lang="en-GB" sz="2400" dirty="0" smtClean="0"/>
          </a:p>
          <a:p>
            <a:pPr marL="108000" indent="0">
              <a:buNone/>
            </a:pPr>
            <a:r>
              <a:rPr lang="en-GB" sz="2400" dirty="0" smtClean="0"/>
              <a:t>William Earnest </a:t>
            </a:r>
            <a:r>
              <a:rPr lang="en-GB" sz="2400" dirty="0" err="1" smtClean="0"/>
              <a:t>Solly</a:t>
            </a:r>
            <a:endParaRPr lang="en-GB" sz="2400" dirty="0" smtClean="0"/>
          </a:p>
          <a:p>
            <a:pPr marL="108000" indent="0">
              <a:buNone/>
            </a:pPr>
            <a:r>
              <a:rPr lang="en-GB" sz="2400" dirty="0" smtClean="0"/>
              <a:t>Harry </a:t>
            </a:r>
            <a:r>
              <a:rPr lang="en-GB" sz="2400" dirty="0" err="1" smtClean="0"/>
              <a:t>Walford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en-GB" smtClean="0"/>
              <a:t>Reason:</a:t>
            </a:r>
            <a:endParaRPr lang="en-GB" dirty="0" smtClean="0"/>
          </a:p>
          <a:p>
            <a:pPr marL="108000" indent="0">
              <a:buNone/>
            </a:pPr>
            <a:r>
              <a:rPr lang="en-GB" dirty="0" smtClean="0"/>
              <a:t>The parish Magazine asked bereaved families to complete a form so that they could be inscribed. People may have been unaware or simply chose not to.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0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Arthur Neame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23/08/1871 to 17/03/1916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endParaRPr lang="en-GB" sz="120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>
                <a:latin typeface="Arial" pitchFamily="34"/>
              </a:rPr>
              <a:t>Place of birth :Faversham Kent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Son of Percy  Beale and Florence Neame, of The Mount. Faversham.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Age at death 45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Buried Ss. Peter And Paul's Churchyard, Ospringe North East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Major Royal Garrison Artillery Kent Heavy Battery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Occupation Brewer Director Shepherd Neame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solidFill>
                  <a:srgbClr val="000000"/>
                </a:solidFill>
                <a:latin typeface="Arial Black" pitchFamily="34"/>
              </a:rPr>
              <a:t>Albert Charles PEARSON</a:t>
            </a:r>
            <a:br>
              <a:rPr lang="en-GB" sz="2000">
                <a:solidFill>
                  <a:srgbClr val="000000"/>
                </a:solidFill>
                <a:latin typeface="Arial Black" pitchFamily="34"/>
              </a:rPr>
            </a:br>
            <a:r>
              <a:rPr lang="en-GB" sz="2000">
                <a:solidFill>
                  <a:srgbClr val="000000"/>
                </a:solidFill>
                <a:latin typeface="Arial Black" pitchFamily="34"/>
              </a:rPr>
              <a:t>1888 to 28/09/1915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Place of Birth Bredgar, Kent  .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Son of George and Frances Rayfield Pearson,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8, Dawson's Row, Ospringe, Faversham, Kent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Rank:Private The Buffs (East Kent Regiment) 2nd Battalion  L8264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Occupation Bricklayer Labourer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.Age At Death 27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Country of Burial France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Cemetery Loos Memorial Panel 15 to 19</a:t>
            </a:r>
          </a:p>
          <a:p>
            <a:pPr lvl="0" rtl="0">
              <a:buNone/>
            </a:pPr>
            <a:endParaRPr lang="en-GB" sz="120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Charles Phipps 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1894 to 08/10/1918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r>
              <a:rPr lang="en-GB" sz="1200" dirty="0">
                <a:latin typeface="Arial" pitchFamily="34"/>
              </a:rPr>
              <a:t>Place of Birth Ospringe Kent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Walter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and Sarah Phipps, of Ospringe St., Faversham, Kent.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Sergeant </a:t>
            </a:r>
            <a:r>
              <a:rPr lang="en-GB" sz="1200" dirty="0">
                <a:latin typeface="Arial" pitchFamily="34"/>
              </a:rPr>
              <a:t>The Buffs (East Kent Regiment) 1st Battalion G/9154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24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Vadencourt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British Cemetery,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Maissemy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III. C. 29.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William James Pope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1894 to 10/03/1917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108000" lvl="0" indent="0" rtl="0">
              <a:buNone/>
            </a:pPr>
            <a:r>
              <a:rPr lang="en-GB" sz="1200" dirty="0">
                <a:latin typeface="Arial" pitchFamily="34"/>
              </a:rPr>
              <a:t>Place of Birth Dunkirk Kent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Mrs. Elizabeth Ann Pope, of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Creasys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House, Bucks Wood, Crawley, Sussex. Born at Dunkirk, Faversham, Kent.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Oxford and Bucks Light Infantry1st/1st Bucks Battalion 265681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Age at death 23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Place of Death France Hem Farm Military Cemetery, Hem-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Monacu</a:t>
            </a:r>
            <a:r>
              <a:rPr lang="en-GB" sz="1100" dirty="0" err="1">
                <a:solidFill>
                  <a:srgbClr val="000000"/>
                </a:solidFill>
                <a:latin typeface="Aptos Narrow" pitchFamily="32"/>
              </a:rPr>
              <a:t>I</a:t>
            </a:r>
            <a:r>
              <a:rPr lang="en-GB" sz="1100" dirty="0">
                <a:solidFill>
                  <a:srgbClr val="000000"/>
                </a:solidFill>
                <a:latin typeface="Aptos Narrow" pitchFamily="32"/>
              </a:rPr>
              <a:t>. L. </a:t>
            </a:r>
            <a:r>
              <a:rPr lang="en-GB" sz="1100" dirty="0" smtClean="0">
                <a:solidFill>
                  <a:srgbClr val="000000"/>
                </a:solidFill>
                <a:latin typeface="Aptos Narrow" pitchFamily="32"/>
              </a:rPr>
              <a:t>18.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Occupation </a:t>
            </a:r>
            <a:r>
              <a:rPr lang="en-GB" sz="1200" dirty="0">
                <a:latin typeface="Arial" pitchFamily="34"/>
              </a:rPr>
              <a:t>Under Gardener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Charles William Priest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1895 to 09/08/1917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endParaRPr lang="en-GB" sz="120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>
                <a:latin typeface="Arial" pitchFamily="34"/>
              </a:rPr>
              <a:t>Place of Birth Faversham Kent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Son of Charles and Emma Jane Priest, of 34, Upper Brents, Faversham, Kent.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Private The Buffs (East Kent Regiment) 6</a:t>
            </a:r>
            <a:r>
              <a:rPr lang="en-GB" sz="1200" baseline="30000">
                <a:latin typeface="Arial" pitchFamily="34"/>
              </a:rPr>
              <a:t>th</a:t>
            </a:r>
            <a:r>
              <a:rPr lang="en-GB" sz="1200">
                <a:latin typeface="Arial" pitchFamily="34"/>
              </a:rPr>
              <a:t> Battalion G/13615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Age at Death 22</a:t>
            </a:r>
          </a:p>
          <a:p>
            <a:pPr marL="0" lvl="0" indent="0" rtl="0">
              <a:buNone/>
            </a:pPr>
            <a:r>
              <a:rPr lang="en-GB" sz="1200">
                <a:latin typeface="Arial" pitchFamily="34"/>
              </a:rPr>
              <a:t>Place of Death France </a:t>
            </a:r>
            <a:r>
              <a:rPr lang="en-GB" sz="1200">
                <a:solidFill>
                  <a:srgbClr val="000000"/>
                </a:solidFill>
                <a:latin typeface="Arial" pitchFamily="34"/>
              </a:rPr>
              <a:t>Arras Memorial Bay 2.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Occupation Shepherds boy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Lived Luddenham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William Stephenson Sanderson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1882 to 20/09/1916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endParaRPr lang="en-GB" sz="1200" dirty="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>
                <a:latin typeface="Arial" pitchFamily="34"/>
              </a:rPr>
              <a:t>Place of Birth </a:t>
            </a:r>
            <a:r>
              <a:rPr lang="en-GB" sz="1200" dirty="0" err="1">
                <a:latin typeface="Arial" pitchFamily="34"/>
              </a:rPr>
              <a:t>Stocton</a:t>
            </a:r>
            <a:endParaRPr lang="en-GB" sz="1200" dirty="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the late John and Mary Sanderson; husband of Fanny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Wilgress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Sanderson, of The School House, Painter's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Forstal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, Faversham, Kent.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Married 1906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Lived in Rochester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Duke of Wellington’s West Riding Regiment 8</a:t>
            </a:r>
            <a:r>
              <a:rPr lang="en-GB" sz="1200" baseline="30000" dirty="0">
                <a:latin typeface="Arial" pitchFamily="34"/>
              </a:rPr>
              <a:t>th</a:t>
            </a:r>
            <a:r>
              <a:rPr lang="en-GB" sz="1200" dirty="0">
                <a:latin typeface="Arial" pitchFamily="34"/>
              </a:rPr>
              <a:t> Battalion 13298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34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Thiepval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Memorial Pier and Face 6 A and 6 B.</a:t>
            </a:r>
          </a:p>
          <a:p>
            <a:pPr lvl="0" rtl="0">
              <a:buNone/>
            </a:pPr>
            <a:endParaRPr lang="en-GB" sz="1200" dirty="0"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Gordon Albert Smith 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1890 to 25/06/1915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algn="l" rtl="0"/>
            <a:r>
              <a:rPr lang="en-GB" sz="1200" dirty="0">
                <a:latin typeface="Arial" pitchFamily="34"/>
              </a:rPr>
              <a:t>Place of Birth </a:t>
            </a:r>
            <a:r>
              <a:rPr lang="en-GB" sz="1200" dirty="0" err="1">
                <a:latin typeface="Arial" pitchFamily="34"/>
              </a:rPr>
              <a:t>Boughton</a:t>
            </a:r>
            <a:r>
              <a:rPr lang="en-GB" sz="1200" dirty="0">
                <a:latin typeface="Arial" pitchFamily="34"/>
              </a:rPr>
              <a:t> under </a:t>
            </a:r>
            <a:r>
              <a:rPr lang="en-GB" sz="1200" dirty="0" err="1">
                <a:latin typeface="Arial" pitchFamily="34"/>
              </a:rPr>
              <a:t>Blean</a:t>
            </a:r>
            <a:endParaRPr lang="en-GB" sz="1200" dirty="0">
              <a:latin typeface="Arial" pitchFamily="34"/>
            </a:endParaRPr>
          </a:p>
          <a:p>
            <a:pPr marL="0" lvl="0" indent="0" algn="l" rtl="0"/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William E. and Sarah E. A. Smith, of 22, South Rd., Faversham, Kent.</a:t>
            </a:r>
          </a:p>
          <a:p>
            <a:pPr marL="0" lvl="0" indent="0" algn="l" rtl="0"/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Rifleman Rifle Brigade 9</a:t>
            </a:r>
            <a:r>
              <a:rPr lang="en-GB" sz="1200" baseline="30000" dirty="0">
                <a:solidFill>
                  <a:srgbClr val="000000"/>
                </a:solidFill>
                <a:latin typeface="Arial" pitchFamily="34"/>
              </a:rPr>
              <a:t>th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Battalion 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S/8321</a:t>
            </a:r>
          </a:p>
          <a:p>
            <a:pPr marL="0" lvl="0" indent="0" algn="l" rtl="0"/>
            <a:r>
              <a:rPr lang="en-GB" sz="1200" dirty="0" smtClean="0">
                <a:latin typeface="Arial" pitchFamily="34"/>
              </a:rPr>
              <a:t>Age </a:t>
            </a:r>
            <a:r>
              <a:rPr lang="en-GB" sz="1200" dirty="0">
                <a:latin typeface="Arial" pitchFamily="34"/>
              </a:rPr>
              <a:t>at Death 25</a:t>
            </a:r>
          </a:p>
          <a:p>
            <a:pPr marL="0" lvl="0" indent="0" algn="l" rtl="0"/>
            <a:r>
              <a:rPr lang="en-GB" sz="1200" dirty="0" smtClean="0">
                <a:latin typeface="Arial" pitchFamily="34"/>
              </a:rPr>
              <a:t>Died Belgium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Ypres (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Menin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Gate) Memorial Panel 46 - 48 and 50.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Albert Henry Taylor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1891 to 21/09/1914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/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Place of Birth  :Egerton Kent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Sergeant Worcestershire Regiment B. Coy 2</a:t>
            </a:r>
            <a:r>
              <a:rPr lang="en-GB" sz="1200" baseline="30000">
                <a:latin typeface="Arial" pitchFamily="34"/>
              </a:rPr>
              <a:t>nd</a:t>
            </a:r>
            <a:r>
              <a:rPr lang="en-GB" sz="1200">
                <a:latin typeface="Arial" pitchFamily="34"/>
              </a:rPr>
              <a:t> Battalion 9303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Son of William and Sarah Taylor, of Ospringe, Faversham, Kent; husband of Annie Margaret Simons (formerly Taylor), of 31, Elderton Rd., Westcliff-on-Sea, Essex.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Died France Villers-En-Prayeres Communal Cemetery B3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Age at Death 23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Occupation: Grocers Assistant Lived in Brixton</a:t>
            </a:r>
          </a:p>
          <a:p>
            <a:pPr lvl="0" rtl="0">
              <a:buNone/>
            </a:pPr>
            <a:endParaRPr lang="en-GB" sz="120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George Thomas 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1884 to 26/10/1918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algn="l" rtl="0">
              <a:buNone/>
            </a:pPr>
            <a:endParaRPr lang="en-GB" sz="1200" dirty="0">
              <a:latin typeface="Arial" pitchFamily="34"/>
            </a:endParaRPr>
          </a:p>
          <a:p>
            <a:pPr marL="0" lvl="0" indent="0" algn="l" rtl="0">
              <a:buNone/>
            </a:pPr>
            <a:r>
              <a:rPr lang="en-GB" sz="1200" dirty="0">
                <a:latin typeface="Arial" pitchFamily="34"/>
              </a:rPr>
              <a:t>Place of birth </a:t>
            </a:r>
            <a:r>
              <a:rPr lang="en-GB" sz="1200" dirty="0" err="1">
                <a:latin typeface="Arial" pitchFamily="34"/>
              </a:rPr>
              <a:t>Westbere</a:t>
            </a:r>
            <a:endParaRPr lang="en-GB" sz="1200" dirty="0">
              <a:latin typeface="Arial" pitchFamily="34"/>
            </a:endParaRPr>
          </a:p>
          <a:p>
            <a:pPr marL="0" lvl="0" indent="0" algn="l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James and Emma Thomas, of Scott's Farm, Ospringe,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nr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. Faversham.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The Buffs(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10th (R. East Kent and West Kent Yeomanry) Battalion 35520</a:t>
            </a:r>
          </a:p>
          <a:p>
            <a:pPr lvl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Age at Death 24</a:t>
            </a:r>
          </a:p>
          <a:p>
            <a:pPr marL="0" lvl="0" indent="0" algn="l" rtl="0">
              <a:buNone/>
            </a:pP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Died France </a:t>
            </a:r>
            <a:r>
              <a:rPr lang="en-GB" sz="1200" dirty="0" err="1" smtClean="0">
                <a:solidFill>
                  <a:srgbClr val="000000"/>
                </a:solidFill>
                <a:latin typeface="Arial" pitchFamily="34"/>
              </a:rPr>
              <a:t>Terlinctcthun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British Cemetery,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Wimille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VI. C. 40.</a:t>
            </a:r>
          </a:p>
          <a:p>
            <a:pPr marL="0" lvl="0" indent="0" algn="l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Occupation Shepherd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Robert Luck Waterman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24/08/1881 to 16/09/1916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>
                <a:latin typeface="Arial" pitchFamily="34"/>
              </a:rPr>
              <a:t>Place of Birth Ditton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Jane Frances Waterman, of The Chalet,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Birchington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, Kent, and the late John Waterman.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Private London Regiment 1st/23rd Battalion 4983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Age at death 35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</a:t>
            </a:r>
            <a:r>
              <a:rPr lang="en-GB" sz="1200" dirty="0" err="1" smtClean="0">
                <a:latin typeface="Arial" pitchFamily="34"/>
              </a:rPr>
              <a:t>France</a:t>
            </a:r>
            <a:r>
              <a:rPr lang="en-GB" sz="1200" dirty="0" err="1" smtClean="0">
                <a:solidFill>
                  <a:srgbClr val="000000"/>
                </a:solidFill>
                <a:latin typeface="Arial" pitchFamily="34"/>
              </a:rPr>
              <a:t>Thiepval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Memorial Pier and Face 9 D  9 C  13 C and 12 C.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Occupation Drapers Clerk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Lived at 11 Vere St.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Middx</a:t>
            </a:r>
            <a:endParaRPr lang="en-GB" sz="120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Henry Joseph (AKA Harry) Arnold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1880 to 27/09/1915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Ospringe Kent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James and Mary Arnold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The Buffs(East Kent Regiment) 2</a:t>
            </a:r>
            <a:r>
              <a:rPr lang="en-GB" sz="1200" baseline="30000" dirty="0">
                <a:latin typeface="Arial" pitchFamily="34"/>
              </a:rPr>
              <a:t>nd</a:t>
            </a:r>
            <a:r>
              <a:rPr lang="en-GB" sz="1200" dirty="0">
                <a:latin typeface="Arial" pitchFamily="34"/>
              </a:rPr>
              <a:t> Battalion G/4394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35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>
                <a:latin typeface="Arial" pitchFamily="34"/>
              </a:rPr>
              <a:t>Loos Memorial Panels 15 to 19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Occupation General </a:t>
            </a:r>
            <a:r>
              <a:rPr lang="en-GB" sz="1200" dirty="0">
                <a:latin typeface="Arial" pitchFamily="34"/>
              </a:rPr>
              <a:t>Labourer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Lived in Ospringe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/>
              <a:t>Our thanks to 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108000" lvl="0" indent="0" rtl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Steve Palmer . Historical Research Group Sittingbourne</a:t>
            </a:r>
          </a:p>
          <a:p>
            <a:pPr marL="108000" lvl="0" indent="0" rtl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Roger Bennett Ospringe Church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Archivist</a:t>
            </a:r>
          </a:p>
          <a:p>
            <a:pPr marL="108000" lvl="0" indent="0" rtl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Mark Stefanick</a:t>
            </a:r>
          </a:p>
          <a:p>
            <a:pPr marL="108000" lvl="0" indent="0" algn="ctr" rtl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</a:t>
            </a:r>
          </a:p>
          <a:p>
            <a:pPr marL="108000" lvl="0" indent="0" rtl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BMD                                                   Gordon Highlanders Museum</a:t>
            </a:r>
          </a:p>
          <a:p>
            <a:pPr marL="108000" indent="0" rtl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Census                                               Faversham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</a:p>
          <a:p>
            <a:pPr marL="108000" lvl="0" indent="0" rtl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SDGW</a:t>
            </a:r>
          </a:p>
          <a:p>
            <a:pPr marL="108000" lvl="0" indent="0" rtl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CWGC</a:t>
            </a:r>
          </a:p>
          <a:p>
            <a:pPr marL="108000" lvl="0" indent="0" rtl="0">
              <a:buNone/>
            </a:pPr>
            <a:endParaRPr lang="en-GB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Thomas Henry Bramble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1885 to 29/10/1914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1384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Place </a:t>
            </a:r>
            <a:r>
              <a:rPr lang="en-GB" sz="1200" dirty="0">
                <a:latin typeface="Arial" pitchFamily="34"/>
              </a:rPr>
              <a:t>of Birth Ospringe Kent</a:t>
            </a:r>
          </a:p>
          <a:p>
            <a:pPr marL="0" lvl="0" indent="0" algn="l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Born at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Whitehill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, Ospringe, Faversham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.</a:t>
            </a:r>
          </a:p>
          <a:p>
            <a:pPr marL="0" lvl="0" indent="0" algn="l" rtl="0">
              <a:buNone/>
            </a:pP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Thomas and Jane Bramble.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The Buffs(East Kent Regiment ) 1</a:t>
            </a:r>
            <a:r>
              <a:rPr lang="en-GB" sz="1200" baseline="30000" dirty="0">
                <a:latin typeface="Arial" pitchFamily="34"/>
              </a:rPr>
              <a:t>st</a:t>
            </a:r>
            <a:r>
              <a:rPr lang="en-GB" sz="1200" dirty="0">
                <a:latin typeface="Arial" pitchFamily="34"/>
              </a:rPr>
              <a:t> Battalion L/8166</a:t>
            </a:r>
          </a:p>
          <a:p>
            <a:pPr marL="0" lvl="0" indent="0" algn="l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Age at death 29</a:t>
            </a:r>
          </a:p>
          <a:p>
            <a:pPr marL="0" lvl="0" indent="0" algn="l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England Oxford (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Botley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) Cemetery 11 8</a:t>
            </a:r>
          </a:p>
          <a:p>
            <a:pPr marL="0" lvl="0" indent="0" algn="l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Occupation Labourer. Soldier since 1906</a:t>
            </a:r>
          </a:p>
          <a:p>
            <a:pPr marL="0" lvl="0" indent="0" algn="l" rtl="0">
              <a:buNone/>
            </a:pPr>
            <a:endParaRPr lang="en-GB" sz="1100" dirty="0">
              <a:solidFill>
                <a:srgbClr val="000000"/>
              </a:solidFill>
              <a:latin typeface="Aptos Narrow" pitchFamily="32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William Alfred Stockbridge Butcher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1898 to 14/08/1918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endParaRPr lang="en-GB" sz="1200" dirty="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>
                <a:latin typeface="Arial" pitchFamily="34"/>
              </a:rPr>
              <a:t>Place of </a:t>
            </a:r>
            <a:r>
              <a:rPr lang="en-GB" sz="1200" dirty="0" smtClean="0">
                <a:latin typeface="Arial" pitchFamily="34"/>
              </a:rPr>
              <a:t>Birth:: </a:t>
            </a:r>
            <a:r>
              <a:rPr lang="en-GB" sz="1200" dirty="0" err="1">
                <a:latin typeface="Arial" pitchFamily="34"/>
              </a:rPr>
              <a:t>Boughton</a:t>
            </a:r>
            <a:r>
              <a:rPr lang="en-GB" sz="1200" dirty="0">
                <a:latin typeface="Arial" pitchFamily="34"/>
              </a:rPr>
              <a:t> under </a:t>
            </a:r>
            <a:r>
              <a:rPr lang="en-GB" sz="1200" dirty="0" err="1">
                <a:latin typeface="Arial" pitchFamily="34"/>
              </a:rPr>
              <a:t>Blean</a:t>
            </a:r>
            <a:endParaRPr lang="en-GB" sz="1200" dirty="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William and Elizabeth Butcher, of Ethelbert Rd., Faversham, Kent.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The Buffs (East Kent Regiment) 6</a:t>
            </a:r>
            <a:r>
              <a:rPr lang="en-GB" sz="1200" baseline="30000" dirty="0">
                <a:latin typeface="Arial" pitchFamily="34"/>
              </a:rPr>
              <a:t>th</a:t>
            </a:r>
            <a:r>
              <a:rPr lang="en-GB" sz="1200" dirty="0">
                <a:latin typeface="Arial" pitchFamily="34"/>
              </a:rPr>
              <a:t> Battalion G/24948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20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Died: France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Vis-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En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-Artois Memorial Panel 3.</a:t>
            </a:r>
          </a:p>
          <a:p>
            <a:pPr lvl="0" rtl="0">
              <a:buNone/>
            </a:pPr>
            <a:endParaRPr lang="en-GB" sz="1200" dirty="0"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Alfred Stephen Chapman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23/06/1886 to 01/01/1915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>
              <a:latin typeface="Liberation Sans" pitchFamily="34"/>
            </a:endParaRPr>
          </a:p>
          <a:p>
            <a:pPr lvl="0" rtl="0">
              <a:buNone/>
            </a:pPr>
            <a:r>
              <a:rPr lang="en-GB" sz="1200">
                <a:latin typeface="Liberation Sans" pitchFamily="34"/>
              </a:rPr>
              <a:t>Place of Birth Guston Dover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Liberation Sans" pitchFamily="34"/>
              </a:rPr>
              <a:t>Son of Mr. and Mrs. Alfred Chapman, of Chilham, Kent; husband of Jane Rose Chapman, of 1, Garden Place, Tanner St., Faversham, Kent.</a:t>
            </a:r>
          </a:p>
          <a:p>
            <a:pPr lvl="0" rtl="0">
              <a:buNone/>
            </a:pPr>
            <a:r>
              <a:rPr lang="en-GB" sz="1200">
                <a:latin typeface="Liberation Sans" pitchFamily="34"/>
              </a:rPr>
              <a:t>Leading Stoker Royal Navy HMS Formidable</a:t>
            </a:r>
          </a:p>
          <a:p>
            <a:pPr lvl="0" rtl="0">
              <a:buNone/>
            </a:pPr>
            <a:r>
              <a:rPr lang="en-GB" sz="1200">
                <a:latin typeface="Liberation Sans" pitchFamily="34"/>
              </a:rPr>
              <a:t>Place of Burial Chatham Navy Dockyard Memorial Plot 11</a:t>
            </a:r>
          </a:p>
          <a:p>
            <a:pPr lvl="0" rtl="0">
              <a:buNone/>
            </a:pPr>
            <a:r>
              <a:rPr lang="en-GB" sz="1200">
                <a:latin typeface="Liberation Sans" pitchFamily="34"/>
              </a:rPr>
              <a:t>Occupation Milkman</a:t>
            </a:r>
          </a:p>
          <a:p>
            <a:pPr lvl="0" rtl="0">
              <a:buNone/>
            </a:pPr>
            <a:r>
              <a:rPr lang="en-GB" sz="1200">
                <a:latin typeface="Liberation Sans" pitchFamily="34"/>
              </a:rPr>
              <a:t>Spouse Jane Rose married 31/12/1908 Faversham Kent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William George Coveney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1891 to 10/05/1916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Ospringe Kent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George and Florence </a:t>
            </a:r>
            <a:r>
              <a:rPr lang="en-GB" sz="1200" dirty="0" err="1">
                <a:latin typeface="Arial" pitchFamily="34"/>
              </a:rPr>
              <a:t>Coveney</a:t>
            </a: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Wife Ada Hart  Married 1914 17 Water Lane Faversham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Munition Worker Faversham Gunpowder Works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25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Died Ospringe</a:t>
            </a: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Occupation Brewery Worker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Earnest Court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1867 to 02/04/1916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Minster in Thanet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Stephen and Harriet Court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The Buffs  (East Kent Regiment) 2nd/4th Battalion T/20213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Death Faversham. Faversham Explosion Plot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49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Occupation: </a:t>
            </a:r>
            <a:r>
              <a:rPr lang="en-GB" sz="1200" dirty="0">
                <a:latin typeface="Arial" pitchFamily="34"/>
              </a:rPr>
              <a:t>Road Labourer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Husband of Catherine Court, of Ospringe, Faversham.</a:t>
            </a:r>
          </a:p>
          <a:p>
            <a:pPr lvl="0" rtl="0">
              <a:buNone/>
            </a:pPr>
            <a:endParaRPr lang="en-GB" sz="1200" dirty="0"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Charles Joseph Victor Edwards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1889 to 15/09/1916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Ospringe Kent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John and Matilda Louisa Edwards, of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Whitehill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, Ospringe, Faversham, Kent.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Lance Corporal Rifle Brigade 9</a:t>
            </a:r>
            <a:r>
              <a:rPr lang="en-GB" sz="1200" baseline="30000" dirty="0">
                <a:latin typeface="Arial" pitchFamily="34"/>
              </a:rPr>
              <a:t>th</a:t>
            </a:r>
            <a:r>
              <a:rPr lang="en-GB" sz="1200" dirty="0">
                <a:latin typeface="Arial" pitchFamily="34"/>
              </a:rPr>
              <a:t> Battalion </a:t>
            </a:r>
            <a:r>
              <a:rPr lang="en-GB" sz="1200" dirty="0" smtClean="0">
                <a:latin typeface="Arial" pitchFamily="34"/>
              </a:rPr>
              <a:t>3123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Age </a:t>
            </a:r>
            <a:r>
              <a:rPr lang="en-GB" sz="1200" dirty="0">
                <a:latin typeface="Arial" pitchFamily="34"/>
              </a:rPr>
              <a:t>at death27</a:t>
            </a:r>
          </a:p>
          <a:p>
            <a:pPr marL="0" lvl="0" indent="0" rtl="0">
              <a:buNone/>
            </a:pPr>
            <a:r>
              <a:rPr lang="en-GB" sz="1100" dirty="0" smtClean="0">
                <a:solidFill>
                  <a:srgbClr val="000000"/>
                </a:solidFill>
                <a:latin typeface="Aptos Narrow" pitchFamily="32"/>
              </a:rPr>
              <a:t>Died France </a:t>
            </a:r>
            <a:r>
              <a:rPr lang="en-GB" sz="1100" dirty="0" err="1">
                <a:solidFill>
                  <a:srgbClr val="000000"/>
                </a:solidFill>
                <a:latin typeface="Aptos Narrow" pitchFamily="32"/>
              </a:rPr>
              <a:t>Thiepval</a:t>
            </a:r>
            <a:r>
              <a:rPr lang="en-GB" sz="1100" dirty="0">
                <a:solidFill>
                  <a:srgbClr val="000000"/>
                </a:solidFill>
                <a:latin typeface="Aptos Narrow" pitchFamily="32"/>
              </a:rPr>
              <a:t> Memorial Pier and Face 16 B and 16 C.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1409</Words>
  <Application>Microsoft Office PowerPoint</Application>
  <PresentationFormat>Custom</PresentationFormat>
  <Paragraphs>230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</vt:lpstr>
      <vt:lpstr>World War 1 1914 to 1918 </vt:lpstr>
      <vt:lpstr>Missing from memorial</vt:lpstr>
      <vt:lpstr>Henry Joseph (AKA Harry) Arnold 1880 to 27/09/1915</vt:lpstr>
      <vt:lpstr>Thomas Henry Bramble 1885 to 29/10/1914</vt:lpstr>
      <vt:lpstr>William Alfred Stockbridge Butcher 1898 to 14/08/1918</vt:lpstr>
      <vt:lpstr>Alfred Stephen Chapman 23/06/1886 to 01/01/1915</vt:lpstr>
      <vt:lpstr>William George Coveney 1891 to 10/05/1916</vt:lpstr>
      <vt:lpstr>Earnest Court 1867 to 02/04/1916</vt:lpstr>
      <vt:lpstr>Charles Joseph Victor Edwards 1889 to 15/09/1916</vt:lpstr>
      <vt:lpstr>Charles S. Foster </vt:lpstr>
      <vt:lpstr>Arthur Sydney Berty William GORE 1891 to 16/12/1917</vt:lpstr>
      <vt:lpstr>Frederick Henry George J Gore 1893 to 12/08/1917</vt:lpstr>
      <vt:lpstr>William James Hadlow 1891 to 08/07/1917</vt:lpstr>
      <vt:lpstr>George Harrison 1884 to 04/09/1914</vt:lpstr>
      <vt:lpstr>Thomas Edward Hopkins 1892 to 26/03/1918</vt:lpstr>
      <vt:lpstr>William George Hopkins 1888 to 03/06/1918</vt:lpstr>
      <vt:lpstr>Frederick William (AKA William) Lawrence MM 1888 to 18/05/1918</vt:lpstr>
      <vt:lpstr>Albert Henry James Miller 1898 to 04/10/1917</vt:lpstr>
      <vt:lpstr>Alfred Moon 1883 to 11/03/1916</vt:lpstr>
      <vt:lpstr>Arthur Neame 23/08/1871 to 17/03/1916</vt:lpstr>
      <vt:lpstr>Albert Charles PEARSON 1888 to 28/09/1915</vt:lpstr>
      <vt:lpstr>Charles Phipps  1894 to 08/10/1918</vt:lpstr>
      <vt:lpstr>William James Pope 1894 to 10/03/1917</vt:lpstr>
      <vt:lpstr>Charles William Priest 1895 to 09/08/1917</vt:lpstr>
      <vt:lpstr>William Stephenson Sanderson 1882 to 20/09/1916</vt:lpstr>
      <vt:lpstr>Gordon Albert Smith  1890 to 25/06/1915</vt:lpstr>
      <vt:lpstr>Albert Henry Taylor 1891 to 21/09/1914</vt:lpstr>
      <vt:lpstr>George Thomas  1884 to 26/10/1918</vt:lpstr>
      <vt:lpstr>Robert Luck Waterman 24/08/1881 to 16/09/1916</vt:lpstr>
      <vt:lpstr>Our thanks to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1</dc:title>
  <dc:creator>Patrick Mulcahy</dc:creator>
  <cp:lastModifiedBy>Patrick's</cp:lastModifiedBy>
  <cp:revision>40</cp:revision>
  <cp:lastPrinted>2025-11-08T15:38:24Z</cp:lastPrinted>
  <dcterms:created xsi:type="dcterms:W3CDTF">2025-08-08T10:17:53Z</dcterms:created>
  <dcterms:modified xsi:type="dcterms:W3CDTF">2025-11-08T15:43:17Z</dcterms:modified>
</cp:coreProperties>
</file>