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59" r:id="rId6"/>
    <p:sldId id="258" r:id="rId7"/>
    <p:sldId id="278" r:id="rId8"/>
    <p:sldId id="264" r:id="rId9"/>
    <p:sldId id="275" r:id="rId10"/>
    <p:sldId id="277" r:id="rId11"/>
    <p:sldId id="266" r:id="rId12"/>
    <p:sldId id="267" r:id="rId13"/>
    <p:sldId id="268" r:id="rId14"/>
    <p:sldId id="269" r:id="rId15"/>
    <p:sldId id="273" r:id="rId16"/>
    <p:sldId id="274" r:id="rId17"/>
    <p:sldId id="276" r:id="rId18"/>
    <p:sldId id="281" r:id="rId19"/>
    <p:sldId id="282" r:id="rId20"/>
    <p:sldId id="284" r:id="rId21"/>
    <p:sldId id="292" r:id="rId22"/>
    <p:sldId id="293" r:id="rId23"/>
    <p:sldId id="270" r:id="rId24"/>
    <p:sldId id="289" r:id="rId25"/>
    <p:sldId id="290" r:id="rId26"/>
    <p:sldId id="285" r:id="rId27"/>
    <p:sldId id="283" r:id="rId28"/>
    <p:sldId id="287" r:id="rId29"/>
    <p:sldId id="286"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BCC"/>
    <a:srgbClr val="F9F7AD"/>
    <a:srgbClr val="F4EFB0"/>
    <a:srgbClr val="DFE7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Turner" userId="5abe9e34-81e2-4c4e-adfe-d153d2ba48a2" providerId="ADAL" clId="{20F540EE-DDB6-40BA-8C80-F5FCE6E43720}"/>
    <pc:docChg chg="undo custSel addSld delSld modSld sldOrd modMainMaster">
      <pc:chgData name="Phoebe Turner" userId="5abe9e34-81e2-4c4e-adfe-d153d2ba48a2" providerId="ADAL" clId="{20F540EE-DDB6-40BA-8C80-F5FCE6E43720}" dt="2025-12-02T08:57:20.904" v="2556" actId="2696"/>
      <pc:docMkLst>
        <pc:docMk/>
      </pc:docMkLst>
      <pc:sldChg chg="setBg modNotesTx">
        <pc:chgData name="Phoebe Turner" userId="5abe9e34-81e2-4c4e-adfe-d153d2ba48a2" providerId="ADAL" clId="{20F540EE-DDB6-40BA-8C80-F5FCE6E43720}" dt="2025-10-22T14:08:02.751" v="15" actId="20577"/>
        <pc:sldMkLst>
          <pc:docMk/>
          <pc:sldMk cId="1460642729" sldId="257"/>
        </pc:sldMkLst>
      </pc:sldChg>
      <pc:sldChg chg="modNotesTx">
        <pc:chgData name="Phoebe Turner" userId="5abe9e34-81e2-4c4e-adfe-d153d2ba48a2" providerId="ADAL" clId="{20F540EE-DDB6-40BA-8C80-F5FCE6E43720}" dt="2025-10-22T14:04:12.637" v="0" actId="20577"/>
        <pc:sldMkLst>
          <pc:docMk/>
          <pc:sldMk cId="3770898384" sldId="258"/>
        </pc:sldMkLst>
      </pc:sldChg>
      <pc:sldChg chg="modSp mod ord modNotesTx">
        <pc:chgData name="Phoebe Turner" userId="5abe9e34-81e2-4c4e-adfe-d153d2ba48a2" providerId="ADAL" clId="{20F540EE-DDB6-40BA-8C80-F5FCE6E43720}" dt="2025-10-29T09:53:20.694" v="1700"/>
        <pc:sldMkLst>
          <pc:docMk/>
          <pc:sldMk cId="3462866160" sldId="259"/>
        </pc:sldMkLst>
      </pc:sldChg>
      <pc:sldChg chg="modNotesTx">
        <pc:chgData name="Phoebe Turner" userId="5abe9e34-81e2-4c4e-adfe-d153d2ba48a2" providerId="ADAL" clId="{20F540EE-DDB6-40BA-8C80-F5FCE6E43720}" dt="2025-10-22T14:04:30.456" v="4" actId="20577"/>
        <pc:sldMkLst>
          <pc:docMk/>
          <pc:sldMk cId="1021779493" sldId="264"/>
        </pc:sldMkLst>
      </pc:sldChg>
      <pc:sldChg chg="modNotesTx">
        <pc:chgData name="Phoebe Turner" userId="5abe9e34-81e2-4c4e-adfe-d153d2ba48a2" providerId="ADAL" clId="{20F540EE-DDB6-40BA-8C80-F5FCE6E43720}" dt="2025-10-22T14:04:45.268" v="6" actId="20577"/>
        <pc:sldMkLst>
          <pc:docMk/>
          <pc:sldMk cId="2772200523" sldId="266"/>
        </pc:sldMkLst>
      </pc:sldChg>
      <pc:sldChg chg="modNotesTx">
        <pc:chgData name="Phoebe Turner" userId="5abe9e34-81e2-4c4e-adfe-d153d2ba48a2" providerId="ADAL" clId="{20F540EE-DDB6-40BA-8C80-F5FCE6E43720}" dt="2025-10-22T14:04:56.379" v="7" actId="20577"/>
        <pc:sldMkLst>
          <pc:docMk/>
          <pc:sldMk cId="3662277207" sldId="267"/>
        </pc:sldMkLst>
      </pc:sldChg>
      <pc:sldChg chg="addSp modSp mod modNotesTx">
        <pc:chgData name="Phoebe Turner" userId="5abe9e34-81e2-4c4e-adfe-d153d2ba48a2" providerId="ADAL" clId="{20F540EE-DDB6-40BA-8C80-F5FCE6E43720}" dt="2025-10-27T10:46:13.872" v="181" actId="1076"/>
        <pc:sldMkLst>
          <pc:docMk/>
          <pc:sldMk cId="652210843" sldId="268"/>
        </pc:sldMkLst>
      </pc:sldChg>
      <pc:sldChg chg="modNotesTx">
        <pc:chgData name="Phoebe Turner" userId="5abe9e34-81e2-4c4e-adfe-d153d2ba48a2" providerId="ADAL" clId="{20F540EE-DDB6-40BA-8C80-F5FCE6E43720}" dt="2025-10-22T14:05:06.025" v="9" actId="20577"/>
        <pc:sldMkLst>
          <pc:docMk/>
          <pc:sldMk cId="1667173892" sldId="269"/>
        </pc:sldMkLst>
      </pc:sldChg>
      <pc:sldChg chg="addSp delSp modSp add del mod modNotesTx">
        <pc:chgData name="Phoebe Turner" userId="5abe9e34-81e2-4c4e-adfe-d153d2ba48a2" providerId="ADAL" clId="{20F540EE-DDB6-40BA-8C80-F5FCE6E43720}" dt="2025-11-11T16:51:31.878" v="2549" actId="47"/>
        <pc:sldMkLst>
          <pc:docMk/>
          <pc:sldMk cId="3459103770" sldId="270"/>
        </pc:sldMkLst>
      </pc:sldChg>
      <pc:sldChg chg="delSp modSp mod modNotesTx">
        <pc:chgData name="Phoebe Turner" userId="5abe9e34-81e2-4c4e-adfe-d153d2ba48a2" providerId="ADAL" clId="{20F540EE-DDB6-40BA-8C80-F5FCE6E43720}" dt="2025-11-11T16:43:34.506" v="2512" actId="1076"/>
        <pc:sldMkLst>
          <pc:docMk/>
          <pc:sldMk cId="7873406" sldId="274"/>
        </pc:sldMkLst>
        <pc:picChg chg="mod">
          <ac:chgData name="Phoebe Turner" userId="5abe9e34-81e2-4c4e-adfe-d153d2ba48a2" providerId="ADAL" clId="{20F540EE-DDB6-40BA-8C80-F5FCE6E43720}" dt="2025-11-11T16:43:34.506" v="2512" actId="1076"/>
          <ac:picMkLst>
            <pc:docMk/>
            <pc:sldMk cId="7873406" sldId="274"/>
            <ac:picMk id="1028" creationId="{E9C5C940-937A-0135-A0AB-52405A5FF8C0}"/>
          </ac:picMkLst>
        </pc:picChg>
      </pc:sldChg>
      <pc:sldChg chg="modSp mod modNotesTx">
        <pc:chgData name="Phoebe Turner" userId="5abe9e34-81e2-4c4e-adfe-d153d2ba48a2" providerId="ADAL" clId="{20F540EE-DDB6-40BA-8C80-F5FCE6E43720}" dt="2025-11-11T16:47:04.929" v="2516" actId="5793"/>
        <pc:sldMkLst>
          <pc:docMk/>
          <pc:sldMk cId="1344458954" sldId="276"/>
        </pc:sldMkLst>
        <pc:spChg chg="mod">
          <ac:chgData name="Phoebe Turner" userId="5abe9e34-81e2-4c4e-adfe-d153d2ba48a2" providerId="ADAL" clId="{20F540EE-DDB6-40BA-8C80-F5FCE6E43720}" dt="2025-11-11T16:47:04.929" v="2516" actId="5793"/>
          <ac:spMkLst>
            <pc:docMk/>
            <pc:sldMk cId="1344458954" sldId="276"/>
            <ac:spMk id="3" creationId="{F168E69C-8F07-0A8B-7624-EF14C00F4A96}"/>
          </ac:spMkLst>
        </pc:spChg>
      </pc:sldChg>
      <pc:sldChg chg="modNotesTx">
        <pc:chgData name="Phoebe Turner" userId="5abe9e34-81e2-4c4e-adfe-d153d2ba48a2" providerId="ADAL" clId="{20F540EE-DDB6-40BA-8C80-F5FCE6E43720}" dt="2025-10-22T14:04:38.387" v="5" actId="20577"/>
        <pc:sldMkLst>
          <pc:docMk/>
          <pc:sldMk cId="4221858972" sldId="277"/>
        </pc:sldMkLst>
      </pc:sldChg>
      <pc:sldChg chg="modNotesTx">
        <pc:chgData name="Phoebe Turner" userId="5abe9e34-81e2-4c4e-adfe-d153d2ba48a2" providerId="ADAL" clId="{20F540EE-DDB6-40BA-8C80-F5FCE6E43720}" dt="2025-10-22T14:04:24.298" v="3" actId="20577"/>
        <pc:sldMkLst>
          <pc:docMk/>
          <pc:sldMk cId="3006404400" sldId="278"/>
        </pc:sldMkLst>
      </pc:sldChg>
      <pc:sldChg chg="modSp new del mod">
        <pc:chgData name="Phoebe Turner" userId="5abe9e34-81e2-4c4e-adfe-d153d2ba48a2" providerId="ADAL" clId="{20F540EE-DDB6-40BA-8C80-F5FCE6E43720}" dt="2025-12-02T08:57:09.169" v="2555" actId="2696"/>
        <pc:sldMkLst>
          <pc:docMk/>
          <pc:sldMk cId="2376407398" sldId="279"/>
        </pc:sldMkLst>
      </pc:sldChg>
      <pc:sldChg chg="addSp delSp modSp new del mod ord">
        <pc:chgData name="Phoebe Turner" userId="5abe9e34-81e2-4c4e-adfe-d153d2ba48a2" providerId="ADAL" clId="{20F540EE-DDB6-40BA-8C80-F5FCE6E43720}" dt="2025-12-02T08:57:20.904" v="2556" actId="2696"/>
        <pc:sldMkLst>
          <pc:docMk/>
          <pc:sldMk cId="3249367272" sldId="280"/>
        </pc:sldMkLst>
      </pc:sldChg>
      <pc:sldChg chg="addSp delSp modSp new mod">
        <pc:chgData name="Phoebe Turner" userId="5abe9e34-81e2-4c4e-adfe-d153d2ba48a2" providerId="ADAL" clId="{20F540EE-DDB6-40BA-8C80-F5FCE6E43720}" dt="2025-10-27T10:52:58.326" v="192" actId="1076"/>
        <pc:sldMkLst>
          <pc:docMk/>
          <pc:sldMk cId="3329440333" sldId="281"/>
        </pc:sldMkLst>
      </pc:sldChg>
      <pc:sldChg chg="modSp add mod ord">
        <pc:chgData name="Phoebe Turner" userId="5abe9e34-81e2-4c4e-adfe-d153d2ba48a2" providerId="ADAL" clId="{20F540EE-DDB6-40BA-8C80-F5FCE6E43720}" dt="2025-11-11T12:41:31.334" v="2059" actId="5793"/>
        <pc:sldMkLst>
          <pc:docMk/>
          <pc:sldMk cId="1179288787" sldId="282"/>
        </pc:sldMkLst>
        <pc:spChg chg="mod">
          <ac:chgData name="Phoebe Turner" userId="5abe9e34-81e2-4c4e-adfe-d153d2ba48a2" providerId="ADAL" clId="{20F540EE-DDB6-40BA-8C80-F5FCE6E43720}" dt="2025-11-11T12:41:31.334" v="2059" actId="5793"/>
          <ac:spMkLst>
            <pc:docMk/>
            <pc:sldMk cId="1179288787" sldId="282"/>
            <ac:spMk id="3" creationId="{B19B1CA8-9B7E-5399-E6F9-EF355833E38F}"/>
          </ac:spMkLst>
        </pc:spChg>
      </pc:sldChg>
      <pc:sldChg chg="addSp delSp modSp add mod">
        <pc:chgData name="Phoebe Turner" userId="5abe9e34-81e2-4c4e-adfe-d153d2ba48a2" providerId="ADAL" clId="{20F540EE-DDB6-40BA-8C80-F5FCE6E43720}" dt="2025-10-27T11:52:47.164" v="434" actId="14100"/>
        <pc:sldMkLst>
          <pc:docMk/>
          <pc:sldMk cId="2032271232" sldId="283"/>
        </pc:sldMkLst>
      </pc:sldChg>
      <pc:sldChg chg="modSp new mod ord">
        <pc:chgData name="Phoebe Turner" userId="5abe9e34-81e2-4c4e-adfe-d153d2ba48a2" providerId="ADAL" clId="{20F540EE-DDB6-40BA-8C80-F5FCE6E43720}" dt="2025-10-29T10:24:05.600" v="1736"/>
        <pc:sldMkLst>
          <pc:docMk/>
          <pc:sldMk cId="4084930288" sldId="284"/>
        </pc:sldMkLst>
      </pc:sldChg>
      <pc:sldChg chg="modSp add mod">
        <pc:chgData name="Phoebe Turner" userId="5abe9e34-81e2-4c4e-adfe-d153d2ba48a2" providerId="ADAL" clId="{20F540EE-DDB6-40BA-8C80-F5FCE6E43720}" dt="2025-10-27T13:23:38.512" v="1547" actId="114"/>
        <pc:sldMkLst>
          <pc:docMk/>
          <pc:sldMk cId="2992962753" sldId="285"/>
        </pc:sldMkLst>
      </pc:sldChg>
      <pc:sldChg chg="addSp delSp modSp new mod">
        <pc:chgData name="Phoebe Turner" userId="5abe9e34-81e2-4c4e-adfe-d153d2ba48a2" providerId="ADAL" clId="{20F540EE-DDB6-40BA-8C80-F5FCE6E43720}" dt="2025-10-27T13:22:03.735" v="1391" actId="14100"/>
        <pc:sldMkLst>
          <pc:docMk/>
          <pc:sldMk cId="3127095711" sldId="286"/>
        </pc:sldMkLst>
      </pc:sldChg>
      <pc:sldChg chg="addSp delSp modSp new mod ord">
        <pc:chgData name="Phoebe Turner" userId="5abe9e34-81e2-4c4e-adfe-d153d2ba48a2" providerId="ADAL" clId="{20F540EE-DDB6-40BA-8C80-F5FCE6E43720}" dt="2025-10-27T13:14:31.990" v="1133"/>
        <pc:sldMkLst>
          <pc:docMk/>
          <pc:sldMk cId="2621219244" sldId="287"/>
        </pc:sldMkLst>
      </pc:sldChg>
      <pc:sldChg chg="addSp modSp new mod">
        <pc:chgData name="Phoebe Turner" userId="5abe9e34-81e2-4c4e-adfe-d153d2ba48a2" providerId="ADAL" clId="{20F540EE-DDB6-40BA-8C80-F5FCE6E43720}" dt="2025-11-11T14:15:04.815" v="2507" actId="27636"/>
        <pc:sldMkLst>
          <pc:docMk/>
          <pc:sldMk cId="3844973436" sldId="288"/>
        </pc:sldMkLst>
        <pc:spChg chg="mod">
          <ac:chgData name="Phoebe Turner" userId="5abe9e34-81e2-4c4e-adfe-d153d2ba48a2" providerId="ADAL" clId="{20F540EE-DDB6-40BA-8C80-F5FCE6E43720}" dt="2025-11-11T14:15:04.815" v="2507" actId="27636"/>
          <ac:spMkLst>
            <pc:docMk/>
            <pc:sldMk cId="3844973436" sldId="288"/>
            <ac:spMk id="3" creationId="{7DD11828-3A4B-094A-580A-09E4FC2C81DB}"/>
          </ac:spMkLst>
        </pc:spChg>
      </pc:sldChg>
      <pc:sldChg chg="modSp new mod">
        <pc:chgData name="Phoebe Turner" userId="5abe9e34-81e2-4c4e-adfe-d153d2ba48a2" providerId="ADAL" clId="{20F540EE-DDB6-40BA-8C80-F5FCE6E43720}" dt="2025-10-29T10:48:00.766" v="1750" actId="27636"/>
        <pc:sldMkLst>
          <pc:docMk/>
          <pc:sldMk cId="1131829076" sldId="289"/>
        </pc:sldMkLst>
      </pc:sldChg>
      <pc:sldChg chg="modSp new mod">
        <pc:chgData name="Phoebe Turner" userId="5abe9e34-81e2-4c4e-adfe-d153d2ba48a2" providerId="ADAL" clId="{20F540EE-DDB6-40BA-8C80-F5FCE6E43720}" dt="2025-10-29T10:50:05.235" v="1757" actId="27636"/>
        <pc:sldMkLst>
          <pc:docMk/>
          <pc:sldMk cId="474349389" sldId="290"/>
        </pc:sldMkLst>
      </pc:sldChg>
      <pc:sldChg chg="modSp new del mod">
        <pc:chgData name="Phoebe Turner" userId="5abe9e34-81e2-4c4e-adfe-d153d2ba48a2" providerId="ADAL" clId="{20F540EE-DDB6-40BA-8C80-F5FCE6E43720}" dt="2025-12-02T08:56:51.709" v="2554" actId="2696"/>
        <pc:sldMkLst>
          <pc:docMk/>
          <pc:sldMk cId="1559668797" sldId="291"/>
        </pc:sldMkLst>
      </pc:sldChg>
      <pc:sldChg chg="addSp delSp modSp new mod">
        <pc:chgData name="Phoebe Turner" userId="5abe9e34-81e2-4c4e-adfe-d153d2ba48a2" providerId="ADAL" clId="{20F540EE-DDB6-40BA-8C80-F5FCE6E43720}" dt="2025-11-11T13:13:59.868" v="2197" actId="1076"/>
        <pc:sldMkLst>
          <pc:docMk/>
          <pc:sldMk cId="2412322134" sldId="292"/>
        </pc:sldMkLst>
        <pc:spChg chg="mod">
          <ac:chgData name="Phoebe Turner" userId="5abe9e34-81e2-4c4e-adfe-d153d2ba48a2" providerId="ADAL" clId="{20F540EE-DDB6-40BA-8C80-F5FCE6E43720}" dt="2025-11-11T13:13:10.672" v="2183" actId="20577"/>
          <ac:spMkLst>
            <pc:docMk/>
            <pc:sldMk cId="2412322134" sldId="292"/>
            <ac:spMk id="2" creationId="{F6B74B4D-43F8-2BED-C694-502D2F01F1B0}"/>
          </ac:spMkLst>
        </pc:spChg>
        <pc:spChg chg="mod">
          <ac:chgData name="Phoebe Turner" userId="5abe9e34-81e2-4c4e-adfe-d153d2ba48a2" providerId="ADAL" clId="{20F540EE-DDB6-40BA-8C80-F5FCE6E43720}" dt="2025-11-11T13:13:28.362" v="2193" actId="1076"/>
          <ac:spMkLst>
            <pc:docMk/>
            <pc:sldMk cId="2412322134" sldId="292"/>
            <ac:spMk id="3" creationId="{D4031993-E4B4-54AA-9579-F7CD4EF67667}"/>
          </ac:spMkLst>
        </pc:spChg>
        <pc:picChg chg="add mod">
          <ac:chgData name="Phoebe Turner" userId="5abe9e34-81e2-4c4e-adfe-d153d2ba48a2" providerId="ADAL" clId="{20F540EE-DDB6-40BA-8C80-F5FCE6E43720}" dt="2025-11-11T13:13:59.868" v="2197" actId="1076"/>
          <ac:picMkLst>
            <pc:docMk/>
            <pc:sldMk cId="2412322134" sldId="292"/>
            <ac:picMk id="5" creationId="{5FEEE53A-294E-0090-4AC5-649250915F0B}"/>
          </ac:picMkLst>
        </pc:picChg>
        <pc:picChg chg="add mod">
          <ac:chgData name="Phoebe Turner" userId="5abe9e34-81e2-4c4e-adfe-d153d2ba48a2" providerId="ADAL" clId="{20F540EE-DDB6-40BA-8C80-F5FCE6E43720}" dt="2025-11-11T13:13:28.362" v="2193" actId="1076"/>
          <ac:picMkLst>
            <pc:docMk/>
            <pc:sldMk cId="2412322134" sldId="292"/>
            <ac:picMk id="1026" creationId="{825B1DC5-A445-F876-D4E1-9624BCA0780F}"/>
          </ac:picMkLst>
        </pc:picChg>
      </pc:sldChg>
      <pc:sldChg chg="modSp new mod">
        <pc:chgData name="Phoebe Turner" userId="5abe9e34-81e2-4c4e-adfe-d153d2ba48a2" providerId="ADAL" clId="{20F540EE-DDB6-40BA-8C80-F5FCE6E43720}" dt="2025-11-11T13:21:34.270" v="2315" actId="20577"/>
        <pc:sldMkLst>
          <pc:docMk/>
          <pc:sldMk cId="3454017695" sldId="293"/>
        </pc:sldMkLst>
        <pc:spChg chg="mod">
          <ac:chgData name="Phoebe Turner" userId="5abe9e34-81e2-4c4e-adfe-d153d2ba48a2" providerId="ADAL" clId="{20F540EE-DDB6-40BA-8C80-F5FCE6E43720}" dt="2025-11-11T13:19:59.995" v="2237" actId="20577"/>
          <ac:spMkLst>
            <pc:docMk/>
            <pc:sldMk cId="3454017695" sldId="293"/>
            <ac:spMk id="2" creationId="{F93DB449-2DE6-0229-24C8-401D920C7670}"/>
          </ac:spMkLst>
        </pc:spChg>
        <pc:spChg chg="mod">
          <ac:chgData name="Phoebe Turner" userId="5abe9e34-81e2-4c4e-adfe-d153d2ba48a2" providerId="ADAL" clId="{20F540EE-DDB6-40BA-8C80-F5FCE6E43720}" dt="2025-11-11T13:21:34.270" v="2315" actId="20577"/>
          <ac:spMkLst>
            <pc:docMk/>
            <pc:sldMk cId="3454017695" sldId="293"/>
            <ac:spMk id="3" creationId="{48867F97-8BA1-E73F-99FF-3547A7C434AA}"/>
          </ac:spMkLst>
        </pc:spChg>
      </pc:sldChg>
      <pc:sldChg chg="modSp new add del mod">
        <pc:chgData name="Phoebe Turner" userId="5abe9e34-81e2-4c4e-adfe-d153d2ba48a2" providerId="ADAL" clId="{20F540EE-DDB6-40BA-8C80-F5FCE6E43720}" dt="2025-12-02T08:56:40.053" v="2553" actId="2696"/>
        <pc:sldMkLst>
          <pc:docMk/>
          <pc:sldMk cId="2255555362" sldId="294"/>
        </pc:sldMkLst>
      </pc:sldChg>
      <pc:sldMasterChg chg="setBg modSldLayout">
        <pc:chgData name="Phoebe Turner" userId="5abe9e34-81e2-4c4e-adfe-d153d2ba48a2" providerId="ADAL" clId="{20F540EE-DDB6-40BA-8C80-F5FCE6E43720}" dt="2025-10-22T14:07:55.627" v="14"/>
        <pc:sldMasterMkLst>
          <pc:docMk/>
          <pc:sldMasterMk cId="2712481748" sldId="2147483648"/>
        </pc:sldMasterMkLst>
        <pc:sldLayoutChg chg="setBg">
          <pc:chgData name="Phoebe Turner" userId="5abe9e34-81e2-4c4e-adfe-d153d2ba48a2" providerId="ADAL" clId="{20F540EE-DDB6-40BA-8C80-F5FCE6E43720}" dt="2025-10-22T14:07:55.627" v="14"/>
          <pc:sldLayoutMkLst>
            <pc:docMk/>
            <pc:sldMasterMk cId="2712481748" sldId="2147483648"/>
            <pc:sldLayoutMk cId="370960165" sldId="2147483649"/>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275346411" sldId="2147483650"/>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4147095271" sldId="2147483651"/>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4153188256" sldId="2147483652"/>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642039642" sldId="2147483653"/>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594217122" sldId="2147483654"/>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1402911208" sldId="2147483655"/>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564772151" sldId="2147483656"/>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2669115713" sldId="2147483657"/>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4084402062" sldId="2147483658"/>
          </pc:sldLayoutMkLst>
        </pc:sldLayoutChg>
        <pc:sldLayoutChg chg="setBg">
          <pc:chgData name="Phoebe Turner" userId="5abe9e34-81e2-4c4e-adfe-d153d2ba48a2" providerId="ADAL" clId="{20F540EE-DDB6-40BA-8C80-F5FCE6E43720}" dt="2025-10-22T14:07:55.627" v="14"/>
          <pc:sldLayoutMkLst>
            <pc:docMk/>
            <pc:sldMasterMk cId="2712481748" sldId="2147483648"/>
            <pc:sldLayoutMk cId="248765172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0C177-E5EE-4C25-BDA0-A3BE79C357CF}" type="datetimeFigureOut">
              <a:rPr lang="en-GB" smtClean="0"/>
              <a:t>02/12/2025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4B433-C544-4754-92B1-528D93966EA2}" type="slidenum">
              <a:rPr lang="en-GB" smtClean="0"/>
              <a:t>‹#›</a:t>
            </a:fld>
            <a:endParaRPr lang="en-GB"/>
          </a:p>
        </p:txBody>
      </p:sp>
    </p:spTree>
    <p:extLst>
      <p:ext uri="{BB962C8B-B14F-4D97-AF65-F5344CB8AC3E}">
        <p14:creationId xmlns:p14="http://schemas.microsoft.com/office/powerpoint/2010/main" val="235403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1</a:t>
            </a:fld>
            <a:endParaRPr lang="en-GB"/>
          </a:p>
        </p:txBody>
      </p:sp>
    </p:spTree>
    <p:extLst>
      <p:ext uri="{BB962C8B-B14F-4D97-AF65-F5344CB8AC3E}">
        <p14:creationId xmlns:p14="http://schemas.microsoft.com/office/powerpoint/2010/main" val="166013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11</a:t>
            </a:fld>
            <a:endParaRPr lang="en-GB"/>
          </a:p>
        </p:txBody>
      </p:sp>
    </p:spTree>
    <p:extLst>
      <p:ext uri="{BB962C8B-B14F-4D97-AF65-F5344CB8AC3E}">
        <p14:creationId xmlns:p14="http://schemas.microsoft.com/office/powerpoint/2010/main" val="75513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13</a:t>
            </a:fld>
            <a:endParaRPr lang="en-GB"/>
          </a:p>
        </p:txBody>
      </p:sp>
    </p:spTree>
    <p:extLst>
      <p:ext uri="{BB962C8B-B14F-4D97-AF65-F5344CB8AC3E}">
        <p14:creationId xmlns:p14="http://schemas.microsoft.com/office/powerpoint/2010/main" val="1019955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14</a:t>
            </a:fld>
            <a:endParaRPr lang="en-GB"/>
          </a:p>
        </p:txBody>
      </p:sp>
    </p:spTree>
    <p:extLst>
      <p:ext uri="{BB962C8B-B14F-4D97-AF65-F5344CB8AC3E}">
        <p14:creationId xmlns:p14="http://schemas.microsoft.com/office/powerpoint/2010/main" val="108279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08334-E272-3F24-C3E5-EB52465BA1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585AA-B0B2-16F7-E163-5303437EFF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57E16-4F8F-8EF1-C66C-7EEBB57C2082}"/>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022ADB84-2EEF-F48B-F605-0E000BD31FD2}"/>
              </a:ext>
            </a:extLst>
          </p:cNvPr>
          <p:cNvSpPr>
            <a:spLocks noGrp="1"/>
          </p:cNvSpPr>
          <p:nvPr>
            <p:ph type="sldNum" sz="quarter" idx="5"/>
          </p:nvPr>
        </p:nvSpPr>
        <p:spPr/>
        <p:txBody>
          <a:bodyPr/>
          <a:lstStyle/>
          <a:p>
            <a:fld id="{6092876D-571D-4CF2-AD90-E982EC33E284}" type="slidenum">
              <a:rPr lang="en-GB" smtClean="0"/>
              <a:t>16</a:t>
            </a:fld>
            <a:endParaRPr lang="en-GB"/>
          </a:p>
        </p:txBody>
      </p:sp>
    </p:spTree>
    <p:extLst>
      <p:ext uri="{BB962C8B-B14F-4D97-AF65-F5344CB8AC3E}">
        <p14:creationId xmlns:p14="http://schemas.microsoft.com/office/powerpoint/2010/main" val="52617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20</a:t>
            </a:fld>
            <a:endParaRPr lang="en-GB"/>
          </a:p>
        </p:txBody>
      </p:sp>
    </p:spTree>
    <p:extLst>
      <p:ext uri="{BB962C8B-B14F-4D97-AF65-F5344CB8AC3E}">
        <p14:creationId xmlns:p14="http://schemas.microsoft.com/office/powerpoint/2010/main" val="247428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2</a:t>
            </a:fld>
            <a:endParaRPr lang="en-GB"/>
          </a:p>
        </p:txBody>
      </p:sp>
    </p:spTree>
    <p:extLst>
      <p:ext uri="{BB962C8B-B14F-4D97-AF65-F5344CB8AC3E}">
        <p14:creationId xmlns:p14="http://schemas.microsoft.com/office/powerpoint/2010/main" val="347411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3</a:t>
            </a:fld>
            <a:endParaRPr lang="en-GB"/>
          </a:p>
        </p:txBody>
      </p:sp>
    </p:spTree>
    <p:extLst>
      <p:ext uri="{BB962C8B-B14F-4D97-AF65-F5344CB8AC3E}">
        <p14:creationId xmlns:p14="http://schemas.microsoft.com/office/powerpoint/2010/main" val="209609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4</a:t>
            </a:fld>
            <a:endParaRPr lang="en-GB"/>
          </a:p>
        </p:txBody>
      </p:sp>
    </p:spTree>
    <p:extLst>
      <p:ext uri="{BB962C8B-B14F-4D97-AF65-F5344CB8AC3E}">
        <p14:creationId xmlns:p14="http://schemas.microsoft.com/office/powerpoint/2010/main" val="360878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5</a:t>
            </a:fld>
            <a:endParaRPr lang="en-GB"/>
          </a:p>
        </p:txBody>
      </p:sp>
    </p:spTree>
    <p:extLst>
      <p:ext uri="{BB962C8B-B14F-4D97-AF65-F5344CB8AC3E}">
        <p14:creationId xmlns:p14="http://schemas.microsoft.com/office/powerpoint/2010/main" val="298798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7</a:t>
            </a:fld>
            <a:endParaRPr lang="en-GB"/>
          </a:p>
        </p:txBody>
      </p:sp>
    </p:spTree>
    <p:extLst>
      <p:ext uri="{BB962C8B-B14F-4D97-AF65-F5344CB8AC3E}">
        <p14:creationId xmlns:p14="http://schemas.microsoft.com/office/powerpoint/2010/main" val="426073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8</a:t>
            </a:fld>
            <a:endParaRPr lang="en-GB"/>
          </a:p>
        </p:txBody>
      </p:sp>
    </p:spTree>
    <p:extLst>
      <p:ext uri="{BB962C8B-B14F-4D97-AF65-F5344CB8AC3E}">
        <p14:creationId xmlns:p14="http://schemas.microsoft.com/office/powerpoint/2010/main" val="144278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9</a:t>
            </a:fld>
            <a:endParaRPr lang="en-GB"/>
          </a:p>
        </p:txBody>
      </p:sp>
    </p:spTree>
    <p:extLst>
      <p:ext uri="{BB962C8B-B14F-4D97-AF65-F5344CB8AC3E}">
        <p14:creationId xmlns:p14="http://schemas.microsoft.com/office/powerpoint/2010/main" val="256670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092876D-571D-4CF2-AD90-E982EC33E284}" type="slidenum">
              <a:rPr lang="en-GB" smtClean="0"/>
              <a:t>10</a:t>
            </a:fld>
            <a:endParaRPr lang="en-GB"/>
          </a:p>
        </p:txBody>
      </p:sp>
    </p:spTree>
    <p:extLst>
      <p:ext uri="{BB962C8B-B14F-4D97-AF65-F5344CB8AC3E}">
        <p14:creationId xmlns:p14="http://schemas.microsoft.com/office/powerpoint/2010/main" val="11720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41C4-6124-0D0F-1828-770666A2F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87D435-6E9F-EED2-CED1-5E051AF6E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9800A4-284A-EF08-3023-BBAFEDE42849}"/>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5" name="Footer Placeholder 4">
            <a:extLst>
              <a:ext uri="{FF2B5EF4-FFF2-40B4-BE49-F238E27FC236}">
                <a16:creationId xmlns:a16="http://schemas.microsoft.com/office/drawing/2014/main" id="{13B5B03A-306F-9405-BFE4-1DCF5A4C1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635E5-F5B9-BF3D-C979-90A589E00C1B}"/>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37096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3F93-2341-3132-2B5B-5182EF1BD9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6A9E88-8C73-58D6-1D6C-1E46D4A962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F879D-3470-E503-C29B-0C67F82DB1E9}"/>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5" name="Footer Placeholder 4">
            <a:extLst>
              <a:ext uri="{FF2B5EF4-FFF2-40B4-BE49-F238E27FC236}">
                <a16:creationId xmlns:a16="http://schemas.microsoft.com/office/drawing/2014/main" id="{7AFEB066-39FB-802B-A2DB-99FA7328F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143D04-DE8F-44B8-4FBF-F4F6C1DDA513}"/>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408440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1C9A8-609C-B9CE-0F64-C27E3A174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B63803-AD20-C70F-4C01-440A77843A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4366E-1FB0-1751-8A35-8C86B06C1CF2}"/>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5" name="Footer Placeholder 4">
            <a:extLst>
              <a:ext uri="{FF2B5EF4-FFF2-40B4-BE49-F238E27FC236}">
                <a16:creationId xmlns:a16="http://schemas.microsoft.com/office/drawing/2014/main" id="{F6A2535F-E374-B7D6-90E2-4DC2422A37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D69AF4-607E-CEF9-51BC-7AA810DDE880}"/>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248765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6EA9-7786-F002-31E6-8D7C1C961D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9AD7B8-4CC7-ADA0-9AB0-992FD5B2F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60496B-B82A-1C01-571A-1B3F033C994B}"/>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5" name="Footer Placeholder 4">
            <a:extLst>
              <a:ext uri="{FF2B5EF4-FFF2-40B4-BE49-F238E27FC236}">
                <a16:creationId xmlns:a16="http://schemas.microsoft.com/office/drawing/2014/main" id="{DACE50C3-1307-7D7E-0457-CA4BF2216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6C7625-6C5E-F3AA-D16B-53033E8D151D}"/>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27534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C36E2-BA34-F2A8-0C02-8272634373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CE8156-8CEC-EB83-15AA-8EB6F4A0EF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50685-CEBC-7AA3-8993-2B9088C1C57B}"/>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5" name="Footer Placeholder 4">
            <a:extLst>
              <a:ext uri="{FF2B5EF4-FFF2-40B4-BE49-F238E27FC236}">
                <a16:creationId xmlns:a16="http://schemas.microsoft.com/office/drawing/2014/main" id="{00E4CF05-8CB3-9F2A-C353-D75A9FEE20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6105F5-2DAB-4816-60E6-AAAE81EBDDEF}"/>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414709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3F6E-B4D9-9975-2AF1-0D706CDDDD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BA3787-8BA9-7417-C512-3F1655FDAD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EA5C11-D844-2D8A-C956-B8A6FBB066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6BD78-8B4C-BC50-2F0D-6EDB962A173C}"/>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6" name="Footer Placeholder 5">
            <a:extLst>
              <a:ext uri="{FF2B5EF4-FFF2-40B4-BE49-F238E27FC236}">
                <a16:creationId xmlns:a16="http://schemas.microsoft.com/office/drawing/2014/main" id="{24FF0646-FC9E-D117-01AF-4DF7448845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9A07E-5730-4A19-0823-730F9C330FB5}"/>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415318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99A9-5FC1-C073-47C1-D54FC57631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7D8AA4-F54B-BEF1-5C54-11F51EACAE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1786F5-BC58-E6B0-09BC-AAA779C5F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A301B07-F328-7AE7-D3BD-7F07E123B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590FDF-7B36-BF9A-DC77-44C9398662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36264B-B61D-D5D6-95DE-54D6351B001F}"/>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8" name="Footer Placeholder 7">
            <a:extLst>
              <a:ext uri="{FF2B5EF4-FFF2-40B4-BE49-F238E27FC236}">
                <a16:creationId xmlns:a16="http://schemas.microsoft.com/office/drawing/2014/main" id="{4E0CD2D1-B4AA-3CE6-7B17-BD5B148FE6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2E2AD4-9631-D424-CAF8-A35F325F4D62}"/>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64203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29E1-6D37-A614-0956-AF287737F9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792D36-A090-DA98-8BB3-58D3C864BF80}"/>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4" name="Footer Placeholder 3">
            <a:extLst>
              <a:ext uri="{FF2B5EF4-FFF2-40B4-BE49-F238E27FC236}">
                <a16:creationId xmlns:a16="http://schemas.microsoft.com/office/drawing/2014/main" id="{16AEDD55-26D3-DC20-A808-8BD8108E1D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0CFD1E-2AE4-001B-25AA-A37C21B3ECD3}"/>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59421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29D43-9A7A-B633-74B5-A5FBB4628076}"/>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3" name="Footer Placeholder 2">
            <a:extLst>
              <a:ext uri="{FF2B5EF4-FFF2-40B4-BE49-F238E27FC236}">
                <a16:creationId xmlns:a16="http://schemas.microsoft.com/office/drawing/2014/main" id="{C5272845-B935-E0DA-2796-1B5CA3C3EE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66A310-83FF-00BC-8237-B0F00CDF0611}"/>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140291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1E884-EB2E-EC12-FBA3-BC066B37C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DE84C3-E158-CB36-A44A-6152C03DD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C5EB62-8F89-D28B-A1C4-F97D181C6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77CCD-EBB7-8DF5-A322-3596D43C003E}"/>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6" name="Footer Placeholder 5">
            <a:extLst>
              <a:ext uri="{FF2B5EF4-FFF2-40B4-BE49-F238E27FC236}">
                <a16:creationId xmlns:a16="http://schemas.microsoft.com/office/drawing/2014/main" id="{9BA46468-61C5-7C65-082D-5CDC1AB60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BF7681-3B4F-71D0-3C8A-87483BAB4A2A}"/>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56477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16E59-5986-FD44-440F-4C327841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BADC11-783D-D83B-EA6D-220E28882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AF090C-3909-5082-66CD-BCDA9F07B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F4058-EA90-8EA0-AA2E-92D296DB8230}"/>
              </a:ext>
            </a:extLst>
          </p:cNvPr>
          <p:cNvSpPr>
            <a:spLocks noGrp="1"/>
          </p:cNvSpPr>
          <p:nvPr>
            <p:ph type="dt" sz="half" idx="10"/>
          </p:nvPr>
        </p:nvSpPr>
        <p:spPr/>
        <p:txBody>
          <a:bodyPr/>
          <a:lstStyle/>
          <a:p>
            <a:fld id="{8379C282-57BB-4E43-BF54-6AB0C2D51034}" type="datetimeFigureOut">
              <a:rPr lang="en-GB" smtClean="0"/>
              <a:t>02/12/2025</a:t>
            </a:fld>
            <a:endParaRPr lang="en-GB"/>
          </a:p>
        </p:txBody>
      </p:sp>
      <p:sp>
        <p:nvSpPr>
          <p:cNvPr id="6" name="Footer Placeholder 5">
            <a:extLst>
              <a:ext uri="{FF2B5EF4-FFF2-40B4-BE49-F238E27FC236}">
                <a16:creationId xmlns:a16="http://schemas.microsoft.com/office/drawing/2014/main" id="{B9CF017B-4FF0-A45F-7F67-87CD4486EC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C57AF5-9CDE-90AE-162A-E1FDEB51954C}"/>
              </a:ext>
            </a:extLst>
          </p:cNvPr>
          <p:cNvSpPr>
            <a:spLocks noGrp="1"/>
          </p:cNvSpPr>
          <p:nvPr>
            <p:ph type="sldNum" sz="quarter" idx="12"/>
          </p:nvPr>
        </p:nvSpPr>
        <p:spPr/>
        <p:txBody>
          <a:bodyPr/>
          <a:lstStyle/>
          <a:p>
            <a:fld id="{4E42E19B-E3CC-4E31-9189-FB87A5606CF5}" type="slidenum">
              <a:rPr lang="en-GB" smtClean="0"/>
              <a:t>‹#›</a:t>
            </a:fld>
            <a:endParaRPr lang="en-GB"/>
          </a:p>
        </p:txBody>
      </p:sp>
    </p:spTree>
    <p:extLst>
      <p:ext uri="{BB962C8B-B14F-4D97-AF65-F5344CB8AC3E}">
        <p14:creationId xmlns:p14="http://schemas.microsoft.com/office/powerpoint/2010/main" val="266911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B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8BB3A1-2B64-5AF7-1314-6DF5E061E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04C93B-8316-5A1C-4775-87252EB84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C0FD88-F2BD-8A33-B9DA-38A3A1FF94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79C282-57BB-4E43-BF54-6AB0C2D51034}" type="datetimeFigureOut">
              <a:rPr lang="en-GB" smtClean="0"/>
              <a:t>02/12/2025</a:t>
            </a:fld>
            <a:endParaRPr lang="en-GB"/>
          </a:p>
        </p:txBody>
      </p:sp>
      <p:sp>
        <p:nvSpPr>
          <p:cNvPr id="5" name="Footer Placeholder 4">
            <a:extLst>
              <a:ext uri="{FF2B5EF4-FFF2-40B4-BE49-F238E27FC236}">
                <a16:creationId xmlns:a16="http://schemas.microsoft.com/office/drawing/2014/main" id="{94F193FD-457C-FB7A-D7E4-CC5780FFA2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CC02309-E53E-EF59-AEDB-E6940ADAC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42E19B-E3CC-4E31-9189-FB87A5606CF5}" type="slidenum">
              <a:rPr lang="en-GB" smtClean="0"/>
              <a:t>‹#›</a:t>
            </a:fld>
            <a:endParaRPr lang="en-GB"/>
          </a:p>
        </p:txBody>
      </p:sp>
    </p:spTree>
    <p:extLst>
      <p:ext uri="{BB962C8B-B14F-4D97-AF65-F5344CB8AC3E}">
        <p14:creationId xmlns:p14="http://schemas.microsoft.com/office/powerpoint/2010/main" val="271248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independent.co.uk/news/uk/home-news/gen-z-religion-spritual-atheist-b2687395.html#:~:text=The%20survey%20of%2010%2C000%20people,60%20called%20themselves%20an%20atheis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hurchsupporthub.org/all-resources/engaging-gen-z-in-your-churc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hyperlink" Target="https://biblehub.com/john/9-18.htm" TargetMode="External"/><Relationship Id="rId13" Type="http://schemas.openxmlformats.org/officeDocument/2006/relationships/hyperlink" Target="https://biblehub.com/john/9-23.htm" TargetMode="External"/><Relationship Id="rId18" Type="http://schemas.openxmlformats.org/officeDocument/2006/relationships/hyperlink" Target="https://biblehub.com/john/9-28.htm" TargetMode="External"/><Relationship Id="rId26" Type="http://schemas.openxmlformats.org/officeDocument/2006/relationships/hyperlink" Target="https://biblehub.com/john/9.htm#fn" TargetMode="External"/><Relationship Id="rId3" Type="http://schemas.openxmlformats.org/officeDocument/2006/relationships/hyperlink" Target="https://biblehub.com/john/9-13.htm" TargetMode="External"/><Relationship Id="rId21" Type="http://schemas.openxmlformats.org/officeDocument/2006/relationships/hyperlink" Target="https://biblehub.com/john/9-31.htm" TargetMode="External"/><Relationship Id="rId7" Type="http://schemas.openxmlformats.org/officeDocument/2006/relationships/hyperlink" Target="https://biblehub.com/john/9-17.htm" TargetMode="External"/><Relationship Id="rId12" Type="http://schemas.openxmlformats.org/officeDocument/2006/relationships/hyperlink" Target="https://biblehub.com/john/9-22.htm" TargetMode="External"/><Relationship Id="rId17" Type="http://schemas.openxmlformats.org/officeDocument/2006/relationships/hyperlink" Target="https://biblehub.com/john/9-27.htm" TargetMode="External"/><Relationship Id="rId25" Type="http://schemas.openxmlformats.org/officeDocument/2006/relationships/hyperlink" Target="https://biblehub.com/john/9-35.htm" TargetMode="External"/><Relationship Id="rId2" Type="http://schemas.openxmlformats.org/officeDocument/2006/relationships/notesSlide" Target="../notesSlides/notesSlide5.xml"/><Relationship Id="rId16" Type="http://schemas.openxmlformats.org/officeDocument/2006/relationships/hyperlink" Target="https://biblehub.com/john/9-26.htm" TargetMode="External"/><Relationship Id="rId20" Type="http://schemas.openxmlformats.org/officeDocument/2006/relationships/hyperlink" Target="https://biblehub.com/john/9-30.htm" TargetMode="External"/><Relationship Id="rId29" Type="http://schemas.openxmlformats.org/officeDocument/2006/relationships/hyperlink" Target="https://biblehub.com/john/9-38.htm" TargetMode="External"/><Relationship Id="rId1" Type="http://schemas.openxmlformats.org/officeDocument/2006/relationships/slideLayout" Target="../slideLayouts/slideLayout2.xml"/><Relationship Id="rId6" Type="http://schemas.openxmlformats.org/officeDocument/2006/relationships/hyperlink" Target="https://biblehub.com/john/9-16.htm" TargetMode="External"/><Relationship Id="rId11" Type="http://schemas.openxmlformats.org/officeDocument/2006/relationships/hyperlink" Target="https://biblehub.com/john/9-21.htm" TargetMode="External"/><Relationship Id="rId24" Type="http://schemas.openxmlformats.org/officeDocument/2006/relationships/hyperlink" Target="https://biblehub.com/john/9-34.htm" TargetMode="External"/><Relationship Id="rId32" Type="http://schemas.openxmlformats.org/officeDocument/2006/relationships/hyperlink" Target="https://biblehub.com/john/9-41.htm" TargetMode="External"/><Relationship Id="rId5" Type="http://schemas.openxmlformats.org/officeDocument/2006/relationships/hyperlink" Target="https://biblehub.com/john/9-15.htm" TargetMode="External"/><Relationship Id="rId15" Type="http://schemas.openxmlformats.org/officeDocument/2006/relationships/hyperlink" Target="https://biblehub.com/john/9-25.htm" TargetMode="External"/><Relationship Id="rId23" Type="http://schemas.openxmlformats.org/officeDocument/2006/relationships/hyperlink" Target="https://biblehub.com/john/9-33.htm" TargetMode="External"/><Relationship Id="rId28" Type="http://schemas.openxmlformats.org/officeDocument/2006/relationships/hyperlink" Target="https://biblehub.com/john/9-37.htm" TargetMode="External"/><Relationship Id="rId10" Type="http://schemas.openxmlformats.org/officeDocument/2006/relationships/hyperlink" Target="https://biblehub.com/john/9-20.htm" TargetMode="External"/><Relationship Id="rId19" Type="http://schemas.openxmlformats.org/officeDocument/2006/relationships/hyperlink" Target="https://biblehub.com/john/9-29.htm" TargetMode="External"/><Relationship Id="rId31" Type="http://schemas.openxmlformats.org/officeDocument/2006/relationships/hyperlink" Target="https://biblehub.com/john/9-40.htm" TargetMode="External"/><Relationship Id="rId4" Type="http://schemas.openxmlformats.org/officeDocument/2006/relationships/hyperlink" Target="https://biblehub.com/john/9-14.htm" TargetMode="External"/><Relationship Id="rId9" Type="http://schemas.openxmlformats.org/officeDocument/2006/relationships/hyperlink" Target="https://biblehub.com/john/9-19.htm" TargetMode="External"/><Relationship Id="rId14" Type="http://schemas.openxmlformats.org/officeDocument/2006/relationships/hyperlink" Target="https://biblehub.com/john/9-24.htm" TargetMode="External"/><Relationship Id="rId22" Type="http://schemas.openxmlformats.org/officeDocument/2006/relationships/hyperlink" Target="https://biblehub.com/john/9-32.htm" TargetMode="External"/><Relationship Id="rId27" Type="http://schemas.openxmlformats.org/officeDocument/2006/relationships/hyperlink" Target="https://biblehub.com/john/9-36.htm" TargetMode="External"/><Relationship Id="rId30" Type="http://schemas.openxmlformats.org/officeDocument/2006/relationships/hyperlink" Target="https://biblehub.com/john/9-39.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biblehub.com/john/9-18.htm" TargetMode="External"/><Relationship Id="rId13" Type="http://schemas.openxmlformats.org/officeDocument/2006/relationships/hyperlink" Target="https://biblehub.com/john/9-23.htm" TargetMode="External"/><Relationship Id="rId18" Type="http://schemas.openxmlformats.org/officeDocument/2006/relationships/hyperlink" Target="https://biblehub.com/john/9-28.htm" TargetMode="External"/><Relationship Id="rId26" Type="http://schemas.openxmlformats.org/officeDocument/2006/relationships/hyperlink" Target="https://biblehub.com/john/9.htm#fn" TargetMode="External"/><Relationship Id="rId3" Type="http://schemas.openxmlformats.org/officeDocument/2006/relationships/hyperlink" Target="https://biblehub.com/john/9-13.htm" TargetMode="External"/><Relationship Id="rId21" Type="http://schemas.openxmlformats.org/officeDocument/2006/relationships/hyperlink" Target="https://biblehub.com/john/9-31.htm" TargetMode="External"/><Relationship Id="rId7" Type="http://schemas.openxmlformats.org/officeDocument/2006/relationships/hyperlink" Target="https://biblehub.com/john/9-17.htm" TargetMode="External"/><Relationship Id="rId12" Type="http://schemas.openxmlformats.org/officeDocument/2006/relationships/hyperlink" Target="https://biblehub.com/john/9-22.htm" TargetMode="External"/><Relationship Id="rId17" Type="http://schemas.openxmlformats.org/officeDocument/2006/relationships/hyperlink" Target="https://biblehub.com/john/9-27.htm" TargetMode="External"/><Relationship Id="rId25" Type="http://schemas.openxmlformats.org/officeDocument/2006/relationships/hyperlink" Target="https://biblehub.com/john/9-35.htm" TargetMode="External"/><Relationship Id="rId2" Type="http://schemas.openxmlformats.org/officeDocument/2006/relationships/notesSlide" Target="../notesSlides/notesSlide6.xml"/><Relationship Id="rId16" Type="http://schemas.openxmlformats.org/officeDocument/2006/relationships/hyperlink" Target="https://biblehub.com/john/9-26.htm" TargetMode="External"/><Relationship Id="rId20" Type="http://schemas.openxmlformats.org/officeDocument/2006/relationships/hyperlink" Target="https://biblehub.com/john/9-30.htm" TargetMode="External"/><Relationship Id="rId29" Type="http://schemas.openxmlformats.org/officeDocument/2006/relationships/hyperlink" Target="https://biblehub.com/john/9-38.htm" TargetMode="External"/><Relationship Id="rId1" Type="http://schemas.openxmlformats.org/officeDocument/2006/relationships/slideLayout" Target="../slideLayouts/slideLayout2.xml"/><Relationship Id="rId6" Type="http://schemas.openxmlformats.org/officeDocument/2006/relationships/hyperlink" Target="https://biblehub.com/john/9-16.htm" TargetMode="External"/><Relationship Id="rId11" Type="http://schemas.openxmlformats.org/officeDocument/2006/relationships/hyperlink" Target="https://biblehub.com/john/9-21.htm" TargetMode="External"/><Relationship Id="rId24" Type="http://schemas.openxmlformats.org/officeDocument/2006/relationships/hyperlink" Target="https://biblehub.com/john/9-34.htm" TargetMode="External"/><Relationship Id="rId32" Type="http://schemas.openxmlformats.org/officeDocument/2006/relationships/hyperlink" Target="https://biblehub.com/john/9-41.htm" TargetMode="External"/><Relationship Id="rId5" Type="http://schemas.openxmlformats.org/officeDocument/2006/relationships/hyperlink" Target="https://biblehub.com/john/9-15.htm" TargetMode="External"/><Relationship Id="rId15" Type="http://schemas.openxmlformats.org/officeDocument/2006/relationships/hyperlink" Target="https://biblehub.com/john/9-25.htm" TargetMode="External"/><Relationship Id="rId23" Type="http://schemas.openxmlformats.org/officeDocument/2006/relationships/hyperlink" Target="https://biblehub.com/john/9-33.htm" TargetMode="External"/><Relationship Id="rId28" Type="http://schemas.openxmlformats.org/officeDocument/2006/relationships/hyperlink" Target="https://biblehub.com/john/9-37.htm" TargetMode="External"/><Relationship Id="rId10" Type="http://schemas.openxmlformats.org/officeDocument/2006/relationships/hyperlink" Target="https://biblehub.com/john/9-20.htm" TargetMode="External"/><Relationship Id="rId19" Type="http://schemas.openxmlformats.org/officeDocument/2006/relationships/hyperlink" Target="https://biblehub.com/john/9-29.htm" TargetMode="External"/><Relationship Id="rId31" Type="http://schemas.openxmlformats.org/officeDocument/2006/relationships/hyperlink" Target="https://biblehub.com/john/9-40.htm" TargetMode="External"/><Relationship Id="rId4" Type="http://schemas.openxmlformats.org/officeDocument/2006/relationships/hyperlink" Target="https://biblehub.com/john/9-14.htm" TargetMode="External"/><Relationship Id="rId9" Type="http://schemas.openxmlformats.org/officeDocument/2006/relationships/hyperlink" Target="https://biblehub.com/john/9-19.htm" TargetMode="External"/><Relationship Id="rId14" Type="http://schemas.openxmlformats.org/officeDocument/2006/relationships/hyperlink" Target="https://biblehub.com/john/9-24.htm" TargetMode="External"/><Relationship Id="rId22" Type="http://schemas.openxmlformats.org/officeDocument/2006/relationships/hyperlink" Target="https://biblehub.com/john/9-32.htm" TargetMode="External"/><Relationship Id="rId27" Type="http://schemas.openxmlformats.org/officeDocument/2006/relationships/hyperlink" Target="https://biblehub.com/john/9-36.htm" TargetMode="External"/><Relationship Id="rId30" Type="http://schemas.openxmlformats.org/officeDocument/2006/relationships/hyperlink" Target="https://biblehub.com/john/9-39.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CC2B-478C-C006-1CB8-B337BE13EE1A}"/>
              </a:ext>
            </a:extLst>
          </p:cNvPr>
          <p:cNvSpPr>
            <a:spLocks noGrp="1"/>
          </p:cNvSpPr>
          <p:nvPr>
            <p:ph type="ctrTitle"/>
          </p:nvPr>
        </p:nvSpPr>
        <p:spPr>
          <a:xfrm>
            <a:off x="348342" y="1952171"/>
            <a:ext cx="12050486" cy="2387600"/>
          </a:xfrm>
        </p:spPr>
        <p:txBody>
          <a:bodyPr>
            <a:normAutofit/>
          </a:bodyPr>
          <a:lstStyle/>
          <a:p>
            <a:r>
              <a:rPr lang="en-GB" sz="6600" b="1" dirty="0"/>
              <a:t>Growing Younger: 18-25s</a:t>
            </a:r>
            <a:br>
              <a:rPr lang="en-GB" dirty="0"/>
            </a:br>
            <a:endParaRPr lang="en-GB" i="1" dirty="0"/>
          </a:p>
        </p:txBody>
      </p:sp>
      <p:pic>
        <p:nvPicPr>
          <p:cNvPr id="1026" name="Picture 2">
            <a:extLst>
              <a:ext uri="{FF2B5EF4-FFF2-40B4-BE49-F238E27FC236}">
                <a16:creationId xmlns:a16="http://schemas.microsoft.com/office/drawing/2014/main" id="{B8A267C9-EA21-32CA-96F0-06F97C7905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70" t="20612" r="19192" b="18737"/>
          <a:stretch>
            <a:fillRect/>
          </a:stretch>
        </p:blipFill>
        <p:spPr bwMode="auto">
          <a:xfrm>
            <a:off x="-3120038" y="-2935122"/>
            <a:ext cx="6240076" cy="6081093"/>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42729"/>
      </p:ext>
    </p:extLst>
  </p:cSld>
  <p:clrMapOvr>
    <a:masterClrMapping/>
  </p:clrMapOvr>
  <mc:AlternateContent xmlns:mc="http://schemas.openxmlformats.org/markup-compatibility/2006" xmlns:p14="http://schemas.microsoft.com/office/powerpoint/2010/main">
    <mc:Choice Requires="p14">
      <p:transition spd="slow" p14:dur="2000" advTm="43904"/>
    </mc:Choice>
    <mc:Fallback xmlns="">
      <p:transition spd="slow" advTm="439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BBD-6C29-3CB5-FFBB-DCB5FA60FC42}"/>
              </a:ext>
            </a:extLst>
          </p:cNvPr>
          <p:cNvSpPr>
            <a:spLocks noGrp="1"/>
          </p:cNvSpPr>
          <p:nvPr>
            <p:ph type="title"/>
          </p:nvPr>
        </p:nvSpPr>
        <p:spPr>
          <a:xfrm>
            <a:off x="446315" y="193135"/>
            <a:ext cx="10515600" cy="1325563"/>
          </a:xfrm>
        </p:spPr>
        <p:txBody>
          <a:bodyPr/>
          <a:lstStyle/>
          <a:p>
            <a:r>
              <a:rPr lang="en-GB" dirty="0"/>
              <a:t>Lost-and-found</a:t>
            </a:r>
          </a:p>
        </p:txBody>
      </p:sp>
      <p:sp>
        <p:nvSpPr>
          <p:cNvPr id="3" name="Content Placeholder 2">
            <a:extLst>
              <a:ext uri="{FF2B5EF4-FFF2-40B4-BE49-F238E27FC236}">
                <a16:creationId xmlns:a16="http://schemas.microsoft.com/office/drawing/2014/main" id="{BD97E480-FA3C-94B5-E241-A8EDBD94342C}"/>
              </a:ext>
            </a:extLst>
          </p:cNvPr>
          <p:cNvSpPr>
            <a:spLocks noGrp="1"/>
          </p:cNvSpPr>
          <p:nvPr>
            <p:ph idx="1"/>
          </p:nvPr>
        </p:nvSpPr>
        <p:spPr>
          <a:xfrm>
            <a:off x="304800" y="2041979"/>
            <a:ext cx="10515600" cy="4351338"/>
          </a:xfrm>
        </p:spPr>
        <p:txBody>
          <a:bodyPr>
            <a:normAutofit fontScale="77500" lnSpcReduction="20000"/>
          </a:bodyPr>
          <a:lstStyle/>
          <a:p>
            <a:r>
              <a:rPr lang="en-GB" dirty="0"/>
              <a:t>Overview: these are hopeful stories where Jesse, feeling lost in the digital chaos, reconnects with people and reality—often through an emotional experience with a religious or spiritual exemplar. Some stories focus on finding God (the religious versions), while others are about reconnecting with family and friends (the spiritual versions). These narratives suggest that while Gen Z struggles with isolation and tech distractions, they crave deeper connections in real life—whether with others, God, or the world around them.</a:t>
            </a:r>
          </a:p>
          <a:p>
            <a:endParaRPr lang="en-GB" dirty="0"/>
          </a:p>
          <a:p>
            <a:pPr marL="0" indent="0">
              <a:buNone/>
            </a:pPr>
            <a:r>
              <a:rPr lang="en-GB" dirty="0"/>
              <a:t>…paid close attention. Was it the way he spoke? Was it what he spoke? Was it the fact that this person was a charismatic, and powerful leader? While trying to figure it out, she heard him mention the name Jesus. From his speech, this "Jesus" solves all problems. He is present when others leave, he is vocal when others are silent, and he heals the broken-hearted. Something began to stir up in her heart, as the individual's words pierced right through her. Is it because of this man, or is it the Man he speaks about? Does He really exist? Numerous questions rose in her heart, and she found herself making plans to go to church the next Sunday.</a:t>
            </a:r>
          </a:p>
          <a:p>
            <a:pPr marL="0" indent="0">
              <a:buNone/>
            </a:pPr>
            <a:endParaRPr lang="en-GB" dirty="0"/>
          </a:p>
        </p:txBody>
      </p:sp>
      <p:sp>
        <p:nvSpPr>
          <p:cNvPr id="4" name="TextBox 3">
            <a:extLst>
              <a:ext uri="{FF2B5EF4-FFF2-40B4-BE49-F238E27FC236}">
                <a16:creationId xmlns:a16="http://schemas.microsoft.com/office/drawing/2014/main" id="{5DD12573-11BE-D3C3-155C-92E240A14172}"/>
              </a:ext>
            </a:extLst>
          </p:cNvPr>
          <p:cNvSpPr txBox="1"/>
          <p:nvPr/>
        </p:nvSpPr>
        <p:spPr>
          <a:xfrm>
            <a:off x="6487886" y="855917"/>
            <a:ext cx="5399314" cy="923330"/>
          </a:xfrm>
          <a:prstGeom prst="rect">
            <a:avLst/>
          </a:prstGeom>
          <a:solidFill>
            <a:schemeClr val="bg1"/>
          </a:solidFill>
        </p:spPr>
        <p:txBody>
          <a:bodyPr wrap="square" rtlCol="0">
            <a:spAutoFit/>
          </a:bodyPr>
          <a:lstStyle/>
          <a:p>
            <a:r>
              <a:rPr lang="en-GB" dirty="0"/>
              <a:t>‘Another convert, Jack, 33, describes Christianity as “the rediscovery of an inheritance of which I’d been deprived’ -  </a:t>
            </a:r>
            <a:r>
              <a:rPr lang="en-GB" i="1" dirty="0"/>
              <a:t>The Times August 2025</a:t>
            </a:r>
          </a:p>
        </p:txBody>
      </p:sp>
    </p:spTree>
    <p:extLst>
      <p:ext uri="{BB962C8B-B14F-4D97-AF65-F5344CB8AC3E}">
        <p14:creationId xmlns:p14="http://schemas.microsoft.com/office/powerpoint/2010/main" val="652210843"/>
      </p:ext>
    </p:extLst>
  </p:cSld>
  <p:clrMapOvr>
    <a:masterClrMapping/>
  </p:clrMapOvr>
  <mc:AlternateContent xmlns:mc="http://schemas.openxmlformats.org/markup-compatibility/2006" xmlns:p14="http://schemas.microsoft.com/office/powerpoint/2010/main">
    <mc:Choice Requires="p14">
      <p:transition spd="slow" p14:dur="2000" advTm="58331"/>
    </mc:Choice>
    <mc:Fallback xmlns="">
      <p:transition spd="slow" advTm="583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4D85-0D7A-2717-57B3-69A65CB71E59}"/>
              </a:ext>
            </a:extLst>
          </p:cNvPr>
          <p:cNvSpPr>
            <a:spLocks noGrp="1"/>
          </p:cNvSpPr>
          <p:nvPr>
            <p:ph type="title"/>
          </p:nvPr>
        </p:nvSpPr>
        <p:spPr/>
        <p:txBody>
          <a:bodyPr/>
          <a:lstStyle/>
          <a:p>
            <a:r>
              <a:rPr lang="en-GB" dirty="0"/>
              <a:t>Space between</a:t>
            </a:r>
          </a:p>
        </p:txBody>
      </p:sp>
      <p:sp>
        <p:nvSpPr>
          <p:cNvPr id="3" name="Content Placeholder 2">
            <a:extLst>
              <a:ext uri="{FF2B5EF4-FFF2-40B4-BE49-F238E27FC236}">
                <a16:creationId xmlns:a16="http://schemas.microsoft.com/office/drawing/2014/main" id="{CD09AC02-88DD-714E-44EA-FED3C6D1A6B2}"/>
              </a:ext>
            </a:extLst>
          </p:cNvPr>
          <p:cNvSpPr>
            <a:spLocks noGrp="1"/>
          </p:cNvSpPr>
          <p:nvPr>
            <p:ph idx="1"/>
          </p:nvPr>
        </p:nvSpPr>
        <p:spPr/>
        <p:txBody>
          <a:bodyPr>
            <a:normAutofit fontScale="92500" lnSpcReduction="20000"/>
          </a:bodyPr>
          <a:lstStyle/>
          <a:p>
            <a:r>
              <a:rPr lang="en-GB" dirty="0"/>
              <a:t>Overview: Here, Jesse navigates life’s uncertainties, caught between belief and unbelief. Sometimes, the space between is comforting—embracing the unknown like in Eastern philosophies. Other times, it’s overwhelming, leading to feelings of chaos or being stuck in a digital loop. Tech, social media, and information overload often add to this uncertainty. But many stories show that peace can be found by accepting life's ambiguities rather than fighting them.</a:t>
            </a:r>
          </a:p>
          <a:p>
            <a:pPr marL="0" indent="0">
              <a:buNone/>
            </a:pPr>
            <a:endParaRPr lang="en-GB" dirty="0"/>
          </a:p>
          <a:p>
            <a:pPr marL="0" indent="0">
              <a:buNone/>
            </a:pPr>
            <a:r>
              <a:rPr lang="en-GB" dirty="0"/>
              <a:t>…started to listen to the preacher. His words were kind and talked about God and his love for his children. She wasn't sure what to think. Did God really love her like that? If he did why did she never really have any contact with him during her life? She continued to listen but wasn't sure what to think after the message was over. She had a good feeling but wasn't sure what the preacher said was true</a:t>
            </a:r>
          </a:p>
        </p:txBody>
      </p:sp>
    </p:spTree>
    <p:extLst>
      <p:ext uri="{BB962C8B-B14F-4D97-AF65-F5344CB8AC3E}">
        <p14:creationId xmlns:p14="http://schemas.microsoft.com/office/powerpoint/2010/main" val="1667173892"/>
      </p:ext>
    </p:extLst>
  </p:cSld>
  <p:clrMapOvr>
    <a:masterClrMapping/>
  </p:clrMapOvr>
  <mc:AlternateContent xmlns:mc="http://schemas.openxmlformats.org/markup-compatibility/2006" xmlns:p14="http://schemas.microsoft.com/office/powerpoint/2010/main">
    <mc:Choice Requires="p14">
      <p:transition spd="slow" p14:dur="2000" advTm="71320"/>
    </mc:Choice>
    <mc:Fallback xmlns="">
      <p:transition spd="slow" advTm="7132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5A17-82B2-1388-DBEE-85828597FBB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8DDAEB-D057-3F08-89C1-E16A874E03BF}"/>
              </a:ext>
            </a:extLst>
          </p:cNvPr>
          <p:cNvSpPr>
            <a:spLocks noGrp="1"/>
          </p:cNvSpPr>
          <p:nvPr>
            <p:ph idx="1"/>
          </p:nvPr>
        </p:nvSpPr>
        <p:spPr/>
        <p:txBody>
          <a:bodyPr/>
          <a:lstStyle/>
          <a:p>
            <a:pPr marL="0" indent="0">
              <a:buNone/>
            </a:pPr>
            <a:r>
              <a:rPr lang="en-GB" dirty="0"/>
              <a:t>Uncertainty about the nature of Jesus and of God’s inherent love</a:t>
            </a:r>
          </a:p>
          <a:p>
            <a:pPr marL="0" indent="0">
              <a:buNone/>
            </a:pPr>
            <a:endParaRPr lang="en-GB" dirty="0"/>
          </a:p>
          <a:p>
            <a:pPr marL="0" indent="0">
              <a:buNone/>
            </a:pPr>
            <a:r>
              <a:rPr lang="en-GB" dirty="0"/>
              <a:t>‘Does God really love me?’ – A Gen </a:t>
            </a:r>
            <a:r>
              <a:rPr lang="en-GB" dirty="0" err="1"/>
              <a:t>Zers</a:t>
            </a:r>
            <a:r>
              <a:rPr lang="en-GB" dirty="0"/>
              <a:t> response </a:t>
            </a:r>
          </a:p>
          <a:p>
            <a:pPr marL="0" indent="0">
              <a:buNone/>
            </a:pPr>
            <a:r>
              <a:rPr lang="en-GB" dirty="0"/>
              <a:t>‘Whether he is a sinner I do not know’ – John 9:25</a:t>
            </a:r>
          </a:p>
        </p:txBody>
      </p:sp>
    </p:spTree>
    <p:extLst>
      <p:ext uri="{BB962C8B-B14F-4D97-AF65-F5344CB8AC3E}">
        <p14:creationId xmlns:p14="http://schemas.microsoft.com/office/powerpoint/2010/main" val="88431312"/>
      </p:ext>
    </p:extLst>
  </p:cSld>
  <p:clrMapOvr>
    <a:masterClrMapping/>
  </p:clrMapOvr>
  <mc:AlternateContent xmlns:mc="http://schemas.openxmlformats.org/markup-compatibility/2006" xmlns:p14="http://schemas.microsoft.com/office/powerpoint/2010/main">
    <mc:Choice Requires="p14">
      <p:transition spd="slow" p14:dur="2000" advTm="5121"/>
    </mc:Choice>
    <mc:Fallback xmlns="">
      <p:transition spd="slow" advTm="512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A5A7-6B3E-2313-6E50-915FBB28D59F}"/>
              </a:ext>
            </a:extLst>
          </p:cNvPr>
          <p:cNvSpPr>
            <a:spLocks noGrp="1"/>
          </p:cNvSpPr>
          <p:nvPr>
            <p:ph type="title"/>
          </p:nvPr>
        </p:nvSpPr>
        <p:spPr/>
        <p:txBody>
          <a:bodyPr/>
          <a:lstStyle/>
          <a:p>
            <a:endParaRPr lang="en-GB"/>
          </a:p>
        </p:txBody>
      </p:sp>
      <p:pic>
        <p:nvPicPr>
          <p:cNvPr id="1028" name="Picture 4">
            <a:extLst>
              <a:ext uri="{FF2B5EF4-FFF2-40B4-BE49-F238E27FC236}">
                <a16:creationId xmlns:a16="http://schemas.microsoft.com/office/drawing/2014/main" id="{E9C5C940-937A-0135-A0AB-52405A5FF8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522514"/>
            <a:ext cx="3875314" cy="581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406"/>
      </p:ext>
    </p:extLst>
  </p:cSld>
  <p:clrMapOvr>
    <a:masterClrMapping/>
  </p:clrMapOvr>
  <mc:AlternateContent xmlns:mc="http://schemas.openxmlformats.org/markup-compatibility/2006" xmlns:p14="http://schemas.microsoft.com/office/powerpoint/2010/main">
    <mc:Choice Requires="p14">
      <p:transition spd="slow" p14:dur="2000" advTm="17018"/>
    </mc:Choice>
    <mc:Fallback xmlns="">
      <p:transition spd="slow" advTm="1701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454C-2733-6F88-B336-EC6FA1F2010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68E69C-8F07-0A8B-7624-EF14C00F4A96}"/>
              </a:ext>
            </a:extLst>
          </p:cNvPr>
          <p:cNvSpPr>
            <a:spLocks noGrp="1"/>
          </p:cNvSpPr>
          <p:nvPr>
            <p:ph idx="1"/>
          </p:nvPr>
        </p:nvSpPr>
        <p:spPr/>
        <p:txBody>
          <a:bodyPr>
            <a:normAutofit/>
          </a:bodyPr>
          <a:lstStyle/>
          <a:p>
            <a:pPr lvl="0"/>
            <a:r>
              <a:rPr lang="en-GB" b="1" dirty="0"/>
              <a:t>For young adults who relate to the ‘lost-and-found’ narrative, we need to create community. </a:t>
            </a:r>
          </a:p>
          <a:p>
            <a:pPr lvl="0"/>
            <a:endParaRPr lang="en-GB" dirty="0"/>
          </a:p>
          <a:p>
            <a:pPr lvl="0"/>
            <a:r>
              <a:rPr lang="en-GB" dirty="0"/>
              <a:t>For young adults who relate to the ‘space between’ narrative, we need to make space for Gen </a:t>
            </a:r>
            <a:r>
              <a:rPr lang="en-GB" dirty="0" err="1"/>
              <a:t>Zers</a:t>
            </a:r>
            <a:r>
              <a:rPr lang="en-GB" dirty="0"/>
              <a:t> to ask questions and express doubt in a safe and non-judgemental way. </a:t>
            </a:r>
          </a:p>
          <a:p>
            <a:pPr lvl="0"/>
            <a:endParaRPr lang="en-GB" dirty="0"/>
          </a:p>
          <a:p>
            <a:pPr marL="0" lvl="0" indent="0">
              <a:buNone/>
            </a:pPr>
            <a:endParaRPr lang="en-GB" dirty="0"/>
          </a:p>
        </p:txBody>
      </p:sp>
    </p:spTree>
    <p:extLst>
      <p:ext uri="{BB962C8B-B14F-4D97-AF65-F5344CB8AC3E}">
        <p14:creationId xmlns:p14="http://schemas.microsoft.com/office/powerpoint/2010/main" val="1344458954"/>
      </p:ext>
    </p:extLst>
  </p:cSld>
  <p:clrMapOvr>
    <a:masterClrMapping/>
  </p:clrMapOvr>
  <mc:AlternateContent xmlns:mc="http://schemas.openxmlformats.org/markup-compatibility/2006" xmlns:p14="http://schemas.microsoft.com/office/powerpoint/2010/main">
    <mc:Choice Requires="p14">
      <p:transition spd="slow" p14:dur="2000" advTm="53457"/>
    </mc:Choice>
    <mc:Fallback xmlns="">
      <p:transition spd="slow" advTm="534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FB07DE-F27E-014A-628F-E62210976AFB}"/>
              </a:ext>
            </a:extLst>
          </p:cNvPr>
          <p:cNvPicPr>
            <a:picLocks noGrp="1" noChangeAspect="1"/>
          </p:cNvPicPr>
          <p:nvPr>
            <p:ph idx="1"/>
          </p:nvPr>
        </p:nvPicPr>
        <p:blipFill>
          <a:blip r:embed="rId2"/>
          <a:stretch>
            <a:fillRect/>
          </a:stretch>
        </p:blipFill>
        <p:spPr>
          <a:xfrm>
            <a:off x="288887" y="206149"/>
            <a:ext cx="5612672" cy="4474708"/>
          </a:xfrm>
          <a:prstGeom prst="rect">
            <a:avLst/>
          </a:prstGeom>
        </p:spPr>
      </p:pic>
      <p:pic>
        <p:nvPicPr>
          <p:cNvPr id="7" name="Picture 6">
            <a:extLst>
              <a:ext uri="{FF2B5EF4-FFF2-40B4-BE49-F238E27FC236}">
                <a16:creationId xmlns:a16="http://schemas.microsoft.com/office/drawing/2014/main" id="{EE56D0E2-3F61-8F26-AC89-B4D2B36F8E23}"/>
              </a:ext>
            </a:extLst>
          </p:cNvPr>
          <p:cNvPicPr>
            <a:picLocks noChangeAspect="1"/>
          </p:cNvPicPr>
          <p:nvPr/>
        </p:nvPicPr>
        <p:blipFill>
          <a:blip r:embed="rId3"/>
          <a:stretch>
            <a:fillRect/>
          </a:stretch>
        </p:blipFill>
        <p:spPr>
          <a:xfrm>
            <a:off x="5901559" y="1383165"/>
            <a:ext cx="6262293" cy="5334000"/>
          </a:xfrm>
          <a:prstGeom prst="rect">
            <a:avLst/>
          </a:prstGeom>
        </p:spPr>
      </p:pic>
    </p:spTree>
    <p:extLst>
      <p:ext uri="{BB962C8B-B14F-4D97-AF65-F5344CB8AC3E}">
        <p14:creationId xmlns:p14="http://schemas.microsoft.com/office/powerpoint/2010/main" val="33294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D2D90-138E-BDB5-BDD2-0AB8B9EF3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7E8D5-ED8F-5DFC-1B9D-4A38BBC3AD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19B1CA8-9B7E-5399-E6F9-EF355833E38F}"/>
              </a:ext>
            </a:extLst>
          </p:cNvPr>
          <p:cNvSpPr>
            <a:spLocks noGrp="1"/>
          </p:cNvSpPr>
          <p:nvPr>
            <p:ph idx="1"/>
          </p:nvPr>
        </p:nvSpPr>
        <p:spPr/>
        <p:txBody>
          <a:bodyPr>
            <a:normAutofit/>
          </a:bodyPr>
          <a:lstStyle/>
          <a:p>
            <a:pPr lvl="0"/>
            <a:r>
              <a:rPr lang="en-GB" dirty="0"/>
              <a:t>For young adults who relate to the ‘lost-and-found’ narrative, we need to create community. </a:t>
            </a:r>
          </a:p>
          <a:p>
            <a:pPr lvl="0"/>
            <a:endParaRPr lang="en-GB" dirty="0"/>
          </a:p>
          <a:p>
            <a:pPr lvl="0"/>
            <a:r>
              <a:rPr lang="en-GB" b="1" dirty="0"/>
              <a:t>For young adults who relate to the ‘space between’ narrative, we need to make space for Gen </a:t>
            </a:r>
            <a:r>
              <a:rPr lang="en-GB" b="1" dirty="0" err="1"/>
              <a:t>Zers</a:t>
            </a:r>
            <a:r>
              <a:rPr lang="en-GB" b="1" dirty="0"/>
              <a:t> to ask questions and express doubt in a safe and non-judgemental way. </a:t>
            </a:r>
          </a:p>
          <a:p>
            <a:pPr marL="0" lvl="0" indent="0">
              <a:buNone/>
            </a:pPr>
            <a:endParaRPr lang="en-GB" dirty="0"/>
          </a:p>
        </p:txBody>
      </p:sp>
    </p:spTree>
    <p:extLst>
      <p:ext uri="{BB962C8B-B14F-4D97-AF65-F5344CB8AC3E}">
        <p14:creationId xmlns:p14="http://schemas.microsoft.com/office/powerpoint/2010/main" val="1179288787"/>
      </p:ext>
    </p:extLst>
  </p:cSld>
  <p:clrMapOvr>
    <a:masterClrMapping/>
  </p:clrMapOvr>
  <mc:AlternateContent xmlns:mc="http://schemas.openxmlformats.org/markup-compatibility/2006" xmlns:p14="http://schemas.microsoft.com/office/powerpoint/2010/main">
    <mc:Choice Requires="p14">
      <p:transition spd="slow" p14:dur="2000" advTm="53457"/>
    </mc:Choice>
    <mc:Fallback xmlns="">
      <p:transition spd="slow" advTm="5345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1D11-6E8D-F73E-6AE7-624EC4A7DFE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8251A1-7776-2077-43C0-3FDE33024799}"/>
              </a:ext>
            </a:extLst>
          </p:cNvPr>
          <p:cNvSpPr>
            <a:spLocks noGrp="1"/>
          </p:cNvSpPr>
          <p:nvPr>
            <p:ph idx="1"/>
          </p:nvPr>
        </p:nvSpPr>
        <p:spPr/>
        <p:txBody>
          <a:bodyPr/>
          <a:lstStyle/>
          <a:p>
            <a:pPr marL="0" indent="0">
              <a:buNone/>
            </a:pPr>
            <a:r>
              <a:rPr lang="en-GB" dirty="0"/>
              <a:t>Group discussion and feedback</a:t>
            </a:r>
          </a:p>
        </p:txBody>
      </p:sp>
    </p:spTree>
    <p:extLst>
      <p:ext uri="{BB962C8B-B14F-4D97-AF65-F5344CB8AC3E}">
        <p14:creationId xmlns:p14="http://schemas.microsoft.com/office/powerpoint/2010/main" val="408493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4B4D-43F8-2BED-C694-502D2F01F1B0}"/>
              </a:ext>
            </a:extLst>
          </p:cNvPr>
          <p:cNvSpPr>
            <a:spLocks noGrp="1"/>
          </p:cNvSpPr>
          <p:nvPr>
            <p:ph type="title"/>
          </p:nvPr>
        </p:nvSpPr>
        <p:spPr/>
        <p:txBody>
          <a:bodyPr/>
          <a:lstStyle/>
          <a:p>
            <a:r>
              <a:rPr lang="en-GB" dirty="0"/>
              <a:t>Expectant and ready for young adults </a:t>
            </a:r>
          </a:p>
        </p:txBody>
      </p:sp>
      <p:sp>
        <p:nvSpPr>
          <p:cNvPr id="3" name="Content Placeholder 2">
            <a:extLst>
              <a:ext uri="{FF2B5EF4-FFF2-40B4-BE49-F238E27FC236}">
                <a16:creationId xmlns:a16="http://schemas.microsoft.com/office/drawing/2014/main" id="{D4031993-E4B4-54AA-9579-F7CD4EF67667}"/>
              </a:ext>
            </a:extLst>
          </p:cNvPr>
          <p:cNvSpPr>
            <a:spLocks noGrp="1"/>
          </p:cNvSpPr>
          <p:nvPr>
            <p:ph idx="1"/>
          </p:nvPr>
        </p:nvSpPr>
        <p:spPr>
          <a:xfrm>
            <a:off x="9249346" y="2525486"/>
            <a:ext cx="4439512" cy="1936282"/>
          </a:xfrm>
        </p:spPr>
        <p:txBody>
          <a:bodyPr/>
          <a:lstStyle/>
          <a:p>
            <a:pPr marL="0" indent="0">
              <a:buNone/>
            </a:pPr>
            <a:endParaRPr lang="en-GB" dirty="0"/>
          </a:p>
          <a:p>
            <a:pPr marL="0" indent="0">
              <a:buNone/>
            </a:pPr>
            <a:endParaRPr lang="en-GB" dirty="0"/>
          </a:p>
          <a:p>
            <a:pPr marL="0" indent="0">
              <a:buNone/>
            </a:pPr>
            <a:endParaRPr lang="en-GB" dirty="0"/>
          </a:p>
        </p:txBody>
      </p:sp>
      <p:pic>
        <p:nvPicPr>
          <p:cNvPr id="1026" name="Picture 2" descr="Daily Bread October - December 2025">
            <a:extLst>
              <a:ext uri="{FF2B5EF4-FFF2-40B4-BE49-F238E27FC236}">
                <a16:creationId xmlns:a16="http://schemas.microsoft.com/office/drawing/2014/main" id="{825B1DC5-A445-F876-D4E1-9624BCA07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082" y="1529747"/>
            <a:ext cx="2173383" cy="3103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EEE53A-294E-0090-4AC5-649250915F0B}"/>
              </a:ext>
            </a:extLst>
          </p:cNvPr>
          <p:cNvPicPr>
            <a:picLocks noChangeAspect="1"/>
          </p:cNvPicPr>
          <p:nvPr/>
        </p:nvPicPr>
        <p:blipFill>
          <a:blip r:embed="rId3"/>
          <a:stretch>
            <a:fillRect/>
          </a:stretch>
        </p:blipFill>
        <p:spPr>
          <a:xfrm>
            <a:off x="7313806" y="3389971"/>
            <a:ext cx="2247900" cy="3371850"/>
          </a:xfrm>
          <a:prstGeom prst="rect">
            <a:avLst/>
          </a:prstGeom>
        </p:spPr>
      </p:pic>
    </p:spTree>
    <p:extLst>
      <p:ext uri="{BB962C8B-B14F-4D97-AF65-F5344CB8AC3E}">
        <p14:creationId xmlns:p14="http://schemas.microsoft.com/office/powerpoint/2010/main" val="241232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B449-2DE6-0229-24C8-401D920C7670}"/>
              </a:ext>
            </a:extLst>
          </p:cNvPr>
          <p:cNvSpPr>
            <a:spLocks noGrp="1"/>
          </p:cNvSpPr>
          <p:nvPr>
            <p:ph type="title"/>
          </p:nvPr>
        </p:nvSpPr>
        <p:spPr/>
        <p:txBody>
          <a:bodyPr/>
          <a:lstStyle/>
          <a:p>
            <a:r>
              <a:rPr lang="en-GB" dirty="0"/>
              <a:t>Ministering to one or two young adults </a:t>
            </a:r>
          </a:p>
        </p:txBody>
      </p:sp>
      <p:sp>
        <p:nvSpPr>
          <p:cNvPr id="3" name="Content Placeholder 2">
            <a:extLst>
              <a:ext uri="{FF2B5EF4-FFF2-40B4-BE49-F238E27FC236}">
                <a16:creationId xmlns:a16="http://schemas.microsoft.com/office/drawing/2014/main" id="{48867F97-8BA1-E73F-99FF-3547A7C434AA}"/>
              </a:ext>
            </a:extLst>
          </p:cNvPr>
          <p:cNvSpPr>
            <a:spLocks noGrp="1"/>
          </p:cNvSpPr>
          <p:nvPr>
            <p:ph idx="1"/>
          </p:nvPr>
        </p:nvSpPr>
        <p:spPr/>
        <p:txBody>
          <a:bodyPr/>
          <a:lstStyle/>
          <a:p>
            <a:pPr marL="0" indent="0">
              <a:buNone/>
            </a:pPr>
            <a:endParaRPr lang="en-GB" dirty="0"/>
          </a:p>
          <a:p>
            <a:pPr marL="0" indent="0">
              <a:buNone/>
            </a:pPr>
            <a:r>
              <a:rPr lang="en-GB" dirty="0"/>
              <a:t>‘Lord show me who I can bless today, and lead me to someone curious’. </a:t>
            </a:r>
          </a:p>
        </p:txBody>
      </p:sp>
    </p:spTree>
    <p:extLst>
      <p:ext uri="{BB962C8B-B14F-4D97-AF65-F5344CB8AC3E}">
        <p14:creationId xmlns:p14="http://schemas.microsoft.com/office/powerpoint/2010/main" val="345401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8348-89FB-63C4-1E21-E44590E2F7BE}"/>
              </a:ext>
            </a:extLst>
          </p:cNvPr>
          <p:cNvSpPr>
            <a:spLocks noGrp="1"/>
          </p:cNvSpPr>
          <p:nvPr>
            <p:ph type="title"/>
          </p:nvPr>
        </p:nvSpPr>
        <p:spPr/>
        <p:txBody>
          <a:bodyPr/>
          <a:lstStyle/>
          <a:p>
            <a:endParaRPr lang="en-GB"/>
          </a:p>
        </p:txBody>
      </p:sp>
      <p:pic>
        <p:nvPicPr>
          <p:cNvPr id="4" name="Content Placeholder 3" descr="Image">
            <a:extLst>
              <a:ext uri="{FF2B5EF4-FFF2-40B4-BE49-F238E27FC236}">
                <a16:creationId xmlns:a16="http://schemas.microsoft.com/office/drawing/2014/main" id="{70438DFF-11D4-0157-4117-EB770C901C5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365125"/>
            <a:ext cx="6269760" cy="6127750"/>
          </a:xfrm>
          <a:prstGeom prst="rect">
            <a:avLst/>
          </a:prstGeom>
          <a:noFill/>
          <a:ln>
            <a:noFill/>
          </a:ln>
        </p:spPr>
      </p:pic>
      <p:sp>
        <p:nvSpPr>
          <p:cNvPr id="5" name="TextBox 4">
            <a:extLst>
              <a:ext uri="{FF2B5EF4-FFF2-40B4-BE49-F238E27FC236}">
                <a16:creationId xmlns:a16="http://schemas.microsoft.com/office/drawing/2014/main" id="{45884740-F06F-AFB4-9A42-4DDDADE8A385}"/>
              </a:ext>
            </a:extLst>
          </p:cNvPr>
          <p:cNvSpPr txBox="1"/>
          <p:nvPr/>
        </p:nvSpPr>
        <p:spPr>
          <a:xfrm>
            <a:off x="7107960" y="365125"/>
            <a:ext cx="4427548" cy="6463308"/>
          </a:xfrm>
          <a:prstGeom prst="rect">
            <a:avLst/>
          </a:prstGeom>
          <a:noFill/>
        </p:spPr>
        <p:txBody>
          <a:bodyPr wrap="square" rtlCol="0">
            <a:spAutoFit/>
          </a:bodyPr>
          <a:lstStyle/>
          <a:p>
            <a:pPr marL="285750" lvl="0" indent="-285750">
              <a:buFont typeface="Arial" panose="020B0604020202020204" pitchFamily="34" charset="0"/>
              <a:buChar char="•"/>
            </a:pPr>
            <a:r>
              <a:rPr lang="en-GB" dirty="0"/>
              <a:t>According to Nielsen BookScan data, Bible sales increased by 79% between 2019 and 2024, driven by Gen Z. </a:t>
            </a:r>
          </a:p>
          <a:p>
            <a:pPr marL="285750" lvl="0" indent="-285750">
              <a:buFont typeface="Arial" panose="020B0604020202020204" pitchFamily="34" charset="0"/>
              <a:buChar char="•"/>
            </a:pPr>
            <a:r>
              <a:rPr lang="en-GB" dirty="0"/>
              <a:t>More young adults attending church, particularly more young men (from 4% to 16% in the past five years)</a:t>
            </a:r>
          </a:p>
          <a:p>
            <a:pPr marL="285750" lvl="0" indent="-285750">
              <a:buFont typeface="Arial" panose="020B0604020202020204" pitchFamily="34" charset="0"/>
              <a:buChar char="•"/>
            </a:pPr>
            <a:r>
              <a:rPr lang="en-GB" dirty="0"/>
              <a:t>Churches are growing more diverse.</a:t>
            </a:r>
          </a:p>
          <a:p>
            <a:pPr marL="285750" lvl="0" indent="-285750">
              <a:buFont typeface="Arial" panose="020B0604020202020204" pitchFamily="34" charset="0"/>
              <a:buChar char="•"/>
            </a:pPr>
            <a:r>
              <a:rPr lang="en-GB" dirty="0"/>
              <a:t>A growing number of young adults are engaging with faith in a way that previous generations did not. </a:t>
            </a:r>
          </a:p>
          <a:p>
            <a:pPr marL="285750" lvl="0" indent="-285750">
              <a:buFont typeface="Arial" panose="020B0604020202020204" pitchFamily="34" charset="0"/>
              <a:buChar char="•"/>
            </a:pPr>
            <a:r>
              <a:rPr lang="en-GB" dirty="0"/>
              <a:t>Research shows that</a:t>
            </a:r>
            <a:r>
              <a:rPr lang="en-GB" b="1" dirty="0"/>
              <a:t> </a:t>
            </a:r>
            <a:r>
              <a:rPr lang="en-GB" u="sng" dirty="0">
                <a:hlinkClick r:id="rId4" tooltip="62%"/>
              </a:rPr>
              <a:t>62%</a:t>
            </a:r>
            <a:r>
              <a:rPr lang="en-GB" dirty="0"/>
              <a:t> of 18-24-year-olds describe themselves as “very” or “fairly” spiritual, a notable contrast to only 35% of those over 65. </a:t>
            </a:r>
          </a:p>
          <a:p>
            <a:pPr marL="285750" lvl="0" indent="-285750">
              <a:buFont typeface="Arial" panose="020B0604020202020204" pitchFamily="34" charset="0"/>
              <a:buChar char="•"/>
            </a:pPr>
            <a:r>
              <a:rPr lang="en-GB" dirty="0"/>
              <a:t>Only 13% of Generation Z identify as atheists - far lower than the 20% of millennials and 25% of Generation X who do. This suggests that Gen Z is approaching faith differently—not necessarily through traditional institutions but by exploring spirituality on their own terms.</a:t>
            </a:r>
          </a:p>
          <a:p>
            <a:endParaRPr lang="en-GB" dirty="0"/>
          </a:p>
        </p:txBody>
      </p:sp>
    </p:spTree>
    <p:extLst>
      <p:ext uri="{BB962C8B-B14F-4D97-AF65-F5344CB8AC3E}">
        <p14:creationId xmlns:p14="http://schemas.microsoft.com/office/powerpoint/2010/main" val="3462866160"/>
      </p:ext>
    </p:extLst>
  </p:cSld>
  <p:clrMapOvr>
    <a:masterClrMapping/>
  </p:clrMapOvr>
  <mc:AlternateContent xmlns:mc="http://schemas.openxmlformats.org/markup-compatibility/2006" xmlns:p14="http://schemas.microsoft.com/office/powerpoint/2010/main">
    <mc:Choice Requires="p14">
      <p:transition spd="slow" p14:dur="2000" advTm="22026"/>
    </mc:Choice>
    <mc:Fallback xmlns="">
      <p:transition spd="slow" advTm="2202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3AD7-F210-D60B-3A25-2371C7F55A20}"/>
              </a:ext>
            </a:extLst>
          </p:cNvPr>
          <p:cNvSpPr>
            <a:spLocks noGrp="1"/>
          </p:cNvSpPr>
          <p:nvPr>
            <p:ph type="title"/>
          </p:nvPr>
        </p:nvSpPr>
        <p:spPr/>
        <p:txBody>
          <a:bodyPr/>
          <a:lstStyle/>
          <a:p>
            <a:r>
              <a:rPr lang="en-GB" dirty="0"/>
              <a:t>Creating community </a:t>
            </a:r>
          </a:p>
        </p:txBody>
      </p:sp>
      <p:pic>
        <p:nvPicPr>
          <p:cNvPr id="5" name="Content Placeholder 4">
            <a:extLst>
              <a:ext uri="{FF2B5EF4-FFF2-40B4-BE49-F238E27FC236}">
                <a16:creationId xmlns:a16="http://schemas.microsoft.com/office/drawing/2014/main" id="{DB5AA275-2430-3536-FB41-C31AB957DC9F}"/>
              </a:ext>
            </a:extLst>
          </p:cNvPr>
          <p:cNvPicPr>
            <a:picLocks noGrp="1" noChangeAspect="1"/>
          </p:cNvPicPr>
          <p:nvPr>
            <p:ph idx="1"/>
          </p:nvPr>
        </p:nvPicPr>
        <p:blipFill>
          <a:blip r:embed="rId3"/>
          <a:stretch>
            <a:fillRect/>
          </a:stretch>
        </p:blipFill>
        <p:spPr>
          <a:xfrm>
            <a:off x="3513631" y="2041692"/>
            <a:ext cx="7840169" cy="1409897"/>
          </a:xfrm>
          <a:prstGeom prst="rect">
            <a:avLst/>
          </a:prstGeom>
        </p:spPr>
      </p:pic>
      <p:pic>
        <p:nvPicPr>
          <p:cNvPr id="1026" name="Picture 2" descr="yc_SMALL">
            <a:extLst>
              <a:ext uri="{FF2B5EF4-FFF2-40B4-BE49-F238E27FC236}">
                <a16:creationId xmlns:a16="http://schemas.microsoft.com/office/drawing/2014/main" id="{F3B7266A-7214-A7D4-E19C-E5FD77421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24" y="1690687"/>
            <a:ext cx="2570255" cy="23303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CA5E1D-156C-24FB-5AD3-1F229D79E9F2}"/>
              </a:ext>
            </a:extLst>
          </p:cNvPr>
          <p:cNvSpPr txBox="1"/>
          <p:nvPr/>
        </p:nvSpPr>
        <p:spPr>
          <a:xfrm>
            <a:off x="5482719" y="4635198"/>
            <a:ext cx="5871081" cy="1477328"/>
          </a:xfrm>
          <a:prstGeom prst="rect">
            <a:avLst/>
          </a:prstGeom>
          <a:solidFill>
            <a:schemeClr val="bg1"/>
          </a:solidFill>
        </p:spPr>
        <p:txBody>
          <a:bodyPr wrap="square" rtlCol="0">
            <a:spAutoFit/>
          </a:bodyPr>
          <a:lstStyle/>
          <a:p>
            <a:r>
              <a:rPr lang="en-GB" dirty="0"/>
              <a:t>3Generate is the national gathering of Children and Young People from across the country. It meets annually at the NEC in Birmingham and is a weekend of faith. fellowship and fun for the children and young people of the Methodist Church. </a:t>
            </a:r>
          </a:p>
        </p:txBody>
      </p:sp>
      <p:pic>
        <p:nvPicPr>
          <p:cNvPr id="1028" name="Picture 4" descr="Are you ready for 3Generate 2024? Our ...">
            <a:extLst>
              <a:ext uri="{FF2B5EF4-FFF2-40B4-BE49-F238E27FC236}">
                <a16:creationId xmlns:a16="http://schemas.microsoft.com/office/drawing/2014/main" id="{DA233C01-345C-2983-4ADF-3DE4E5F4F6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1313" y="4218895"/>
            <a:ext cx="2410505" cy="241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03770"/>
      </p:ext>
    </p:extLst>
  </p:cSld>
  <p:clrMapOvr>
    <a:masterClrMapping/>
  </p:clrMapOvr>
  <mc:AlternateContent xmlns:mc="http://schemas.openxmlformats.org/markup-compatibility/2006" xmlns:p14="http://schemas.microsoft.com/office/powerpoint/2010/main">
    <mc:Choice Requires="p14">
      <p:transition spd="slow" p14:dur="2000" advTm="69700"/>
    </mc:Choice>
    <mc:Fallback xmlns="">
      <p:transition spd="slow" advTm="697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57C4-A5D6-AAEE-F7B2-E5FE5D0CA9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A73B20-10ED-11A2-A8A7-3C34422AE743}"/>
              </a:ext>
            </a:extLst>
          </p:cNvPr>
          <p:cNvSpPr>
            <a:spLocks noGrp="1"/>
          </p:cNvSpPr>
          <p:nvPr>
            <p:ph idx="1"/>
          </p:nvPr>
        </p:nvSpPr>
        <p:spPr/>
        <p:txBody>
          <a:bodyPr>
            <a:normAutofit fontScale="62500" lnSpcReduction="20000"/>
          </a:bodyPr>
          <a:lstStyle/>
          <a:p>
            <a:r>
              <a:rPr lang="en-GB" dirty="0"/>
              <a:t>One of the young people at </a:t>
            </a:r>
            <a:r>
              <a:rPr lang="en-GB" dirty="0" err="1"/>
              <a:t>YouthFest</a:t>
            </a:r>
            <a:r>
              <a:rPr lang="en-GB" dirty="0"/>
              <a:t>, 18-year-old Liv Harder, has seen the ‘Quiet Revival’ for herself, having started an online bible study and group chat for young Christians. More than 170 people now join weekly from across the world!</a:t>
            </a:r>
          </a:p>
          <a:p>
            <a:r>
              <a:rPr lang="en-GB" dirty="0"/>
              <a:t>“Though it’s called the ‘Quiet Revival’, it doesn’t take away the powerful nature of what God’s doing,” says Michael Shorey who is Head of Youth from </a:t>
            </a:r>
            <a:r>
              <a:rPr lang="en-GB" b="1" dirty="0"/>
              <a:t>Highfield Church.</a:t>
            </a:r>
            <a:r>
              <a:rPr lang="en-GB" dirty="0"/>
              <a:t> “We are getting more young people happy to just come along. Even those who wouldn’t say they are Christian, will happily sit in our Worship Nights and be inquisitive about why we’re doing what we’re doing. I think it’s the first time in years that young people are coming along and wanting to understand, rather than just coming to a youth group because it’s a Friday night and they have nothing else to do.”</a:t>
            </a:r>
          </a:p>
          <a:p>
            <a:r>
              <a:rPr lang="en-GB" dirty="0"/>
              <a:t>Matt, who described himself as being “stuck on the cusp of atheism and agnosticism” but says he was forced to face tough questions about life head on, when a close friend passed away. He said “It was there that I found God for the first time, I knocked and He answered. A great light illuminated within me. I now know that I was presented with the Holy Spirit, which guided me on my pursuit of life’s deepest truths.”</a:t>
            </a:r>
          </a:p>
          <a:p>
            <a:r>
              <a:rPr lang="en-GB" dirty="0"/>
              <a:t>“A few weeks ago, I was rummaging through the box and a couple of girls asked, ‘what’s in the box?’. I said, ‘there’s some Bibles. You could have one if you like.’ They all said, ‘could we take one to give to our friend?’ They were looking in the front of them because they have topics, such as where to turn if you’re anxious, what to do if you need peace. About five of them took Bibles that day, and it was just amazing to see. The opportunity for conversations has been incredible.”</a:t>
            </a:r>
          </a:p>
        </p:txBody>
      </p:sp>
    </p:spTree>
    <p:extLst>
      <p:ext uri="{BB962C8B-B14F-4D97-AF65-F5344CB8AC3E}">
        <p14:creationId xmlns:p14="http://schemas.microsoft.com/office/powerpoint/2010/main" val="1131829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FA83-37BE-34D7-2EB6-1B3158B174E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8F98AA-323F-232E-7D64-B4939C317F94}"/>
              </a:ext>
            </a:extLst>
          </p:cNvPr>
          <p:cNvSpPr>
            <a:spLocks noGrp="1"/>
          </p:cNvSpPr>
          <p:nvPr>
            <p:ph idx="1"/>
          </p:nvPr>
        </p:nvSpPr>
        <p:spPr/>
        <p:txBody>
          <a:bodyPr>
            <a:normAutofit fontScale="70000" lnSpcReduction="20000"/>
          </a:bodyPr>
          <a:lstStyle/>
          <a:p>
            <a:r>
              <a:rPr lang="en-GB" dirty="0"/>
              <a:t>18-year-old Caspar has been a Christian for just over a year and attends the Download youth group at Christ Church. “I was the lowest I’ve ever been and felt like there was nothing going for me. I didn’t believe, but I prayed one night, and I said ‘God, if you’re there I need help because I have nothing left’. The next morning, he just answered everything. Social media and stuff like that can have a negative effect on mental health but it’s like God has seen this and he’s turning it around. It’s such an incredible thing when you see the numbers of young people who are now experiencing God.”</a:t>
            </a:r>
          </a:p>
          <a:p>
            <a:r>
              <a:rPr lang="en-GB" dirty="0"/>
              <a:t>Asked why young people are turning to Jesus, 18-year-old Philip said, “I think there’s a lot going on in the world at the moment with wars and politics so when people see how broken the world is, they realise that there’s so much safety in Christ and you can trust in him.”</a:t>
            </a:r>
          </a:p>
          <a:p>
            <a:r>
              <a:rPr lang="en-GB" dirty="0"/>
              <a:t>The church also runs a bible study for young people in a Winchester coffee shop and around 15 attended the last meeting for discussions over a hot chocolate. Dave Thornton says, “They’re really getting into God’s Word and they’re excited about it. We had a young man turn up for the first time and after the session he asked for a bible. Then his friend said ‘I haven’t got a bible either, so can I have one?’ One of them then turned to the other one and said, ‘I could come round to your house, and we could read the Bible together’. I thought ‘how did they even know that was a thing?’ They’re just wanting to read the Bible and are getting together to do it. Again, that is something that I just haven’t seen.”</a:t>
            </a:r>
          </a:p>
          <a:p>
            <a:pPr marL="0" indent="0">
              <a:buNone/>
            </a:pPr>
            <a:endParaRPr lang="en-GB" dirty="0"/>
          </a:p>
        </p:txBody>
      </p:sp>
    </p:spTree>
    <p:extLst>
      <p:ext uri="{BB962C8B-B14F-4D97-AF65-F5344CB8AC3E}">
        <p14:creationId xmlns:p14="http://schemas.microsoft.com/office/powerpoint/2010/main" val="47434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841E6-C5E6-FA60-A7CE-9FFDBB688D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CC0A1-5E6F-1C00-163B-D190A953B65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46082F4-C935-B8C6-39F1-94D3318692E6}"/>
              </a:ext>
            </a:extLst>
          </p:cNvPr>
          <p:cNvSpPr>
            <a:spLocks noGrp="1"/>
          </p:cNvSpPr>
          <p:nvPr>
            <p:ph idx="1"/>
          </p:nvPr>
        </p:nvSpPr>
        <p:spPr/>
        <p:txBody>
          <a:bodyPr/>
          <a:lstStyle/>
          <a:p>
            <a:pPr marL="0" indent="0">
              <a:buNone/>
            </a:pPr>
            <a:endParaRPr lang="en-GB" dirty="0"/>
          </a:p>
          <a:p>
            <a:pPr marL="0" indent="0">
              <a:buNone/>
            </a:pPr>
            <a:r>
              <a:rPr lang="en-GB" dirty="0"/>
              <a:t>What do you know about the young adults in your parish? </a:t>
            </a:r>
          </a:p>
          <a:p>
            <a:pPr marL="0" indent="0">
              <a:buNone/>
            </a:pPr>
            <a:r>
              <a:rPr lang="en-GB" dirty="0"/>
              <a:t>What are the challenges and opportunities you’re facing? </a:t>
            </a:r>
          </a:p>
          <a:p>
            <a:pPr marL="0" indent="0">
              <a:buNone/>
            </a:pPr>
            <a:r>
              <a:rPr lang="en-GB" dirty="0"/>
              <a:t>What would help you reach and minister to young adults? </a:t>
            </a:r>
          </a:p>
          <a:p>
            <a:pPr marL="0" indent="0">
              <a:buNone/>
            </a:pPr>
            <a:endParaRPr lang="en-GB" dirty="0"/>
          </a:p>
          <a:p>
            <a:pPr>
              <a:buFontTx/>
              <a:buChar char="-"/>
            </a:pPr>
            <a:r>
              <a:rPr lang="en-GB" i="1" dirty="0"/>
              <a:t>A Diocese-wide inter-church young adult fellowship group? </a:t>
            </a:r>
          </a:p>
          <a:p>
            <a:pPr>
              <a:buFontTx/>
              <a:buChar char="-"/>
            </a:pPr>
            <a:r>
              <a:rPr lang="en-GB" i="1" dirty="0"/>
              <a:t>A pilot project for mission amongst young adults? </a:t>
            </a:r>
          </a:p>
          <a:p>
            <a:pPr>
              <a:buFontTx/>
              <a:buChar char="-"/>
            </a:pPr>
            <a:r>
              <a:rPr lang="en-GB" i="1" dirty="0"/>
              <a:t>Resources for discipleship of young adults? </a:t>
            </a:r>
          </a:p>
        </p:txBody>
      </p:sp>
    </p:spTree>
    <p:extLst>
      <p:ext uri="{BB962C8B-B14F-4D97-AF65-F5344CB8AC3E}">
        <p14:creationId xmlns:p14="http://schemas.microsoft.com/office/powerpoint/2010/main" val="2992962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E6256-FAEE-F556-96A2-E35FF9C593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6C312-C11C-933B-B286-856FEDB7B318}"/>
              </a:ext>
            </a:extLst>
          </p:cNvPr>
          <p:cNvSpPr>
            <a:spLocks noGrp="1"/>
          </p:cNvSpPr>
          <p:nvPr>
            <p:ph idx="1"/>
          </p:nvPr>
        </p:nvSpPr>
        <p:spPr>
          <a:xfrm>
            <a:off x="838200" y="563109"/>
            <a:ext cx="10515600" cy="4351338"/>
          </a:xfrm>
        </p:spPr>
        <p:txBody>
          <a:bodyPr/>
          <a:lstStyle/>
          <a:p>
            <a:pPr marL="0" indent="0">
              <a:buNone/>
            </a:pPr>
            <a:r>
              <a:rPr lang="en-GB" sz="3600" dirty="0"/>
              <a:t>Thy Kingdom Come prayer resource: Digital Detox </a:t>
            </a:r>
          </a:p>
          <a:p>
            <a:pPr marL="0" indent="0">
              <a:buNone/>
            </a:pPr>
            <a:endParaRPr lang="en-GB" dirty="0"/>
          </a:p>
          <a:p>
            <a:pPr marL="0" indent="0">
              <a:buNone/>
            </a:pPr>
            <a:endParaRPr lang="en-GB" dirty="0"/>
          </a:p>
        </p:txBody>
      </p:sp>
      <p:pic>
        <p:nvPicPr>
          <p:cNvPr id="7" name="Picture 6">
            <a:extLst>
              <a:ext uri="{FF2B5EF4-FFF2-40B4-BE49-F238E27FC236}">
                <a16:creationId xmlns:a16="http://schemas.microsoft.com/office/drawing/2014/main" id="{A8B875A2-00C1-B3F3-D2BF-39933B17669F}"/>
              </a:ext>
            </a:extLst>
          </p:cNvPr>
          <p:cNvPicPr>
            <a:picLocks noChangeAspect="1"/>
          </p:cNvPicPr>
          <p:nvPr/>
        </p:nvPicPr>
        <p:blipFill>
          <a:blip r:embed="rId2"/>
          <a:stretch>
            <a:fillRect/>
          </a:stretch>
        </p:blipFill>
        <p:spPr>
          <a:xfrm>
            <a:off x="947057" y="1341313"/>
            <a:ext cx="3614057" cy="5176428"/>
          </a:xfrm>
          <a:prstGeom prst="rect">
            <a:avLst/>
          </a:prstGeom>
        </p:spPr>
      </p:pic>
      <p:pic>
        <p:nvPicPr>
          <p:cNvPr id="9" name="Picture 8">
            <a:extLst>
              <a:ext uri="{FF2B5EF4-FFF2-40B4-BE49-F238E27FC236}">
                <a16:creationId xmlns:a16="http://schemas.microsoft.com/office/drawing/2014/main" id="{F07ED2E0-A09A-65C4-9F41-DC47E4CA33AC}"/>
              </a:ext>
            </a:extLst>
          </p:cNvPr>
          <p:cNvPicPr>
            <a:picLocks noChangeAspect="1"/>
          </p:cNvPicPr>
          <p:nvPr/>
        </p:nvPicPr>
        <p:blipFill>
          <a:blip r:embed="rId3"/>
          <a:stretch>
            <a:fillRect/>
          </a:stretch>
        </p:blipFill>
        <p:spPr>
          <a:xfrm>
            <a:off x="5005109" y="1341313"/>
            <a:ext cx="3614057" cy="5235913"/>
          </a:xfrm>
          <a:prstGeom prst="rect">
            <a:avLst/>
          </a:prstGeom>
        </p:spPr>
      </p:pic>
    </p:spTree>
    <p:extLst>
      <p:ext uri="{BB962C8B-B14F-4D97-AF65-F5344CB8AC3E}">
        <p14:creationId xmlns:p14="http://schemas.microsoft.com/office/powerpoint/2010/main" val="203227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29EC-F41A-BB8C-971C-4E91A319E772}"/>
              </a:ext>
            </a:extLst>
          </p:cNvPr>
          <p:cNvSpPr>
            <a:spLocks noGrp="1"/>
          </p:cNvSpPr>
          <p:nvPr>
            <p:ph type="title"/>
          </p:nvPr>
        </p:nvSpPr>
        <p:spPr/>
        <p:txBody>
          <a:bodyPr/>
          <a:lstStyle/>
          <a:p>
            <a:r>
              <a:rPr lang="en-GB" dirty="0"/>
              <a:t>Diocese of Oxford: </a:t>
            </a:r>
            <a:r>
              <a:rPr lang="en-GB" dirty="0" err="1"/>
              <a:t>YouShape</a:t>
            </a:r>
            <a:r>
              <a:rPr lang="en-GB" dirty="0"/>
              <a:t> </a:t>
            </a:r>
          </a:p>
        </p:txBody>
      </p:sp>
      <p:pic>
        <p:nvPicPr>
          <p:cNvPr id="5" name="Content Placeholder 4">
            <a:extLst>
              <a:ext uri="{FF2B5EF4-FFF2-40B4-BE49-F238E27FC236}">
                <a16:creationId xmlns:a16="http://schemas.microsoft.com/office/drawing/2014/main" id="{E90233D1-A526-AEC7-AB6B-EAA09FE3D678}"/>
              </a:ext>
            </a:extLst>
          </p:cNvPr>
          <p:cNvPicPr>
            <a:picLocks noGrp="1" noChangeAspect="1"/>
          </p:cNvPicPr>
          <p:nvPr>
            <p:ph idx="1"/>
          </p:nvPr>
        </p:nvPicPr>
        <p:blipFill>
          <a:blip r:embed="rId2"/>
          <a:stretch>
            <a:fillRect/>
          </a:stretch>
        </p:blipFill>
        <p:spPr>
          <a:xfrm>
            <a:off x="3182272" y="1825625"/>
            <a:ext cx="5827455" cy="4351338"/>
          </a:xfrm>
          <a:prstGeom prst="rect">
            <a:avLst/>
          </a:prstGeom>
        </p:spPr>
      </p:pic>
    </p:spTree>
    <p:extLst>
      <p:ext uri="{BB962C8B-B14F-4D97-AF65-F5344CB8AC3E}">
        <p14:creationId xmlns:p14="http://schemas.microsoft.com/office/powerpoint/2010/main" val="2621219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BDA379-EA70-2BBF-12AA-E53110EAD5E3}"/>
              </a:ext>
            </a:extLst>
          </p:cNvPr>
          <p:cNvSpPr>
            <a:spLocks noGrp="1"/>
          </p:cNvSpPr>
          <p:nvPr>
            <p:ph idx="1"/>
          </p:nvPr>
        </p:nvSpPr>
        <p:spPr>
          <a:xfrm>
            <a:off x="423183" y="408668"/>
            <a:ext cx="11366046" cy="5837011"/>
          </a:xfrm>
        </p:spPr>
        <p:txBody>
          <a:bodyPr/>
          <a:lstStyle/>
          <a:p>
            <a:pPr marL="0" indent="0">
              <a:buNone/>
            </a:pPr>
            <a:r>
              <a:rPr lang="en-GB" dirty="0">
                <a:hlinkClick r:id="rId2"/>
              </a:rPr>
              <a:t>Engaging Gen Z in your church - Church Support Hub</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2709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4FF4-F2F9-A4CA-E459-E63E31F5D84F}"/>
              </a:ext>
            </a:extLst>
          </p:cNvPr>
          <p:cNvSpPr>
            <a:spLocks noGrp="1"/>
          </p:cNvSpPr>
          <p:nvPr>
            <p:ph type="title"/>
          </p:nvPr>
        </p:nvSpPr>
        <p:spPr/>
        <p:txBody>
          <a:bodyPr/>
          <a:lstStyle/>
          <a:p>
            <a:r>
              <a:rPr lang="en-GB" dirty="0"/>
              <a:t>Upcoming events for young adults: </a:t>
            </a:r>
          </a:p>
        </p:txBody>
      </p:sp>
      <p:sp>
        <p:nvSpPr>
          <p:cNvPr id="3" name="Content Placeholder 2">
            <a:extLst>
              <a:ext uri="{FF2B5EF4-FFF2-40B4-BE49-F238E27FC236}">
                <a16:creationId xmlns:a16="http://schemas.microsoft.com/office/drawing/2014/main" id="{7DD11828-3A4B-094A-580A-09E4FC2C81DB}"/>
              </a:ext>
            </a:extLst>
          </p:cNvPr>
          <p:cNvSpPr>
            <a:spLocks noGrp="1"/>
          </p:cNvSpPr>
          <p:nvPr>
            <p:ph idx="1"/>
          </p:nvPr>
        </p:nvSpPr>
        <p:spPr>
          <a:xfrm>
            <a:off x="838200" y="1690688"/>
            <a:ext cx="7750628" cy="4351338"/>
          </a:xfrm>
        </p:spPr>
        <p:txBody>
          <a:bodyPr>
            <a:normAutofit/>
          </a:bodyPr>
          <a:lstStyle/>
          <a:p>
            <a:pPr marL="0" indent="0">
              <a:buNone/>
            </a:pPr>
            <a:r>
              <a:rPr lang="en-GB" sz="2400" dirty="0"/>
              <a:t>‘Do It Again’ – a worship and prayer night for young adults organised by Fusion, UCCF, Agape, Navigators, Revive Europe, 24-7 Prayer. </a:t>
            </a:r>
            <a:r>
              <a:rPr lang="en-GB" sz="2400" b="1" dirty="0"/>
              <a:t>30</a:t>
            </a:r>
            <a:r>
              <a:rPr lang="en-GB" sz="2400" b="1" baseline="30000" dirty="0"/>
              <a:t>th</a:t>
            </a:r>
            <a:r>
              <a:rPr lang="en-GB" sz="2400" b="1" dirty="0"/>
              <a:t> January 2026 – Newcastle</a:t>
            </a:r>
            <a:r>
              <a:rPr lang="en-GB" sz="2400" dirty="0"/>
              <a:t>. </a:t>
            </a:r>
          </a:p>
          <a:p>
            <a:pPr marL="0" indent="0">
              <a:buNone/>
            </a:pPr>
            <a:endParaRPr lang="en-GB" sz="2400" dirty="0"/>
          </a:p>
          <a:p>
            <a:pPr marL="0" indent="0">
              <a:buNone/>
            </a:pPr>
            <a:r>
              <a:rPr lang="en-GB" sz="2400" dirty="0"/>
              <a:t>One Way – a network of young adults in the Northeast that are gathering for a worship night on </a:t>
            </a:r>
            <a:r>
              <a:rPr lang="en-GB" sz="2400" b="1" dirty="0"/>
              <a:t>Friday 27</a:t>
            </a:r>
            <a:r>
              <a:rPr lang="en-GB" sz="2400" b="1" baseline="30000" dirty="0"/>
              <a:t>th</a:t>
            </a:r>
            <a:r>
              <a:rPr lang="en-GB" sz="2400" b="1" dirty="0"/>
              <a:t> February </a:t>
            </a:r>
            <a:r>
              <a:rPr lang="en-GB" sz="2400" dirty="0"/>
              <a:t>and a teaching conference on </a:t>
            </a:r>
            <a:r>
              <a:rPr lang="en-GB" sz="2400" b="1" dirty="0"/>
              <a:t>Saturday 28</a:t>
            </a:r>
            <a:r>
              <a:rPr lang="en-GB" sz="2400" b="1" baseline="30000" dirty="0"/>
              <a:t>th</a:t>
            </a:r>
            <a:r>
              <a:rPr lang="en-GB" sz="2400" b="1" dirty="0"/>
              <a:t> February</a:t>
            </a:r>
            <a:r>
              <a:rPr lang="en-GB" sz="2400" dirty="0"/>
              <a:t>. </a:t>
            </a:r>
          </a:p>
          <a:p>
            <a:pPr marL="0" indent="0">
              <a:buNone/>
            </a:pPr>
            <a:endParaRPr lang="en-GB" dirty="0"/>
          </a:p>
          <a:p>
            <a:pPr marL="0" indent="0">
              <a:buNone/>
            </a:pPr>
            <a:r>
              <a:rPr lang="en-GB" sz="2400" b="1" dirty="0"/>
              <a:t>Saturday 9</a:t>
            </a:r>
            <a:r>
              <a:rPr lang="en-GB" sz="2400" b="1" baseline="30000" dirty="0"/>
              <a:t>th</a:t>
            </a:r>
            <a:r>
              <a:rPr lang="en-GB" sz="2400" b="1" dirty="0"/>
              <a:t> May 2026 </a:t>
            </a:r>
            <a:r>
              <a:rPr lang="en-GB" sz="2400" dirty="0"/>
              <a:t>– Gen Z Research Summit comes to Sunderland. </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61B1252C-B1DB-7A27-73AB-1DCBB73843B3}"/>
              </a:ext>
            </a:extLst>
          </p:cNvPr>
          <p:cNvPicPr>
            <a:picLocks noChangeAspect="1"/>
          </p:cNvPicPr>
          <p:nvPr/>
        </p:nvPicPr>
        <p:blipFill>
          <a:blip r:embed="rId2"/>
          <a:srcRect b="4428"/>
          <a:stretch>
            <a:fillRect/>
          </a:stretch>
        </p:blipFill>
        <p:spPr>
          <a:xfrm>
            <a:off x="8708570" y="2212916"/>
            <a:ext cx="3027589" cy="3306882"/>
          </a:xfrm>
          <a:prstGeom prst="rect">
            <a:avLst/>
          </a:prstGeom>
        </p:spPr>
      </p:pic>
    </p:spTree>
    <p:extLst>
      <p:ext uri="{BB962C8B-B14F-4D97-AF65-F5344CB8AC3E}">
        <p14:creationId xmlns:p14="http://schemas.microsoft.com/office/powerpoint/2010/main" val="384497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A250-8EB2-594E-AD43-B9C4451A34D7}"/>
              </a:ext>
            </a:extLst>
          </p:cNvPr>
          <p:cNvSpPr>
            <a:spLocks noGrp="1"/>
          </p:cNvSpPr>
          <p:nvPr>
            <p:ph type="title"/>
          </p:nvPr>
        </p:nvSpPr>
        <p:spPr/>
        <p:txBody>
          <a:bodyPr/>
          <a:lstStyle/>
          <a:p>
            <a:endParaRPr lang="en-GB"/>
          </a:p>
        </p:txBody>
      </p:sp>
      <p:pic>
        <p:nvPicPr>
          <p:cNvPr id="4" name="Content Placeholder 3" descr="A screenshot of a video game&#10;&#10;AI-generated content may be incorrect.">
            <a:extLst>
              <a:ext uri="{FF2B5EF4-FFF2-40B4-BE49-F238E27FC236}">
                <a16:creationId xmlns:a16="http://schemas.microsoft.com/office/drawing/2014/main" id="{214B9350-F6D7-4A99-BB97-C35360CF5AAA}"/>
              </a:ext>
            </a:extLst>
          </p:cNvPr>
          <p:cNvPicPr>
            <a:picLocks noGrp="1" noChangeAspect="1"/>
          </p:cNvPicPr>
          <p:nvPr>
            <p:ph idx="1"/>
          </p:nvPr>
        </p:nvPicPr>
        <p:blipFill>
          <a:blip r:embed="rId4"/>
          <a:stretch>
            <a:fillRect/>
          </a:stretch>
        </p:blipFill>
        <p:spPr>
          <a:xfrm>
            <a:off x="0" y="0"/>
            <a:ext cx="7286647" cy="4351338"/>
          </a:xfrm>
          <a:prstGeom prst="rect">
            <a:avLst/>
          </a:prstGeom>
        </p:spPr>
      </p:pic>
      <p:pic>
        <p:nvPicPr>
          <p:cNvPr id="5" name="Picture 4" descr="A group of people with a cross&#10;&#10;AI-generated content may be incorrect.">
            <a:extLst>
              <a:ext uri="{FF2B5EF4-FFF2-40B4-BE49-F238E27FC236}">
                <a16:creationId xmlns:a16="http://schemas.microsoft.com/office/drawing/2014/main" id="{BADD730E-A2E7-2CA0-5D2B-CC77919B5693}"/>
              </a:ext>
            </a:extLst>
          </p:cNvPr>
          <p:cNvPicPr>
            <a:picLocks noChangeAspect="1"/>
          </p:cNvPicPr>
          <p:nvPr/>
        </p:nvPicPr>
        <p:blipFill>
          <a:blip r:embed="rId5"/>
          <a:stretch>
            <a:fillRect/>
          </a:stretch>
        </p:blipFill>
        <p:spPr>
          <a:xfrm>
            <a:off x="7529517" y="0"/>
            <a:ext cx="4664075" cy="2484120"/>
          </a:xfrm>
          <a:prstGeom prst="rect">
            <a:avLst/>
          </a:prstGeom>
        </p:spPr>
      </p:pic>
      <p:pic>
        <p:nvPicPr>
          <p:cNvPr id="6" name="Picture 5">
            <a:extLst>
              <a:ext uri="{FF2B5EF4-FFF2-40B4-BE49-F238E27FC236}">
                <a16:creationId xmlns:a16="http://schemas.microsoft.com/office/drawing/2014/main" id="{E6DE60FF-BB20-1CBE-0005-41131E728C45}"/>
              </a:ext>
            </a:extLst>
          </p:cNvPr>
          <p:cNvPicPr>
            <a:picLocks noChangeAspect="1"/>
          </p:cNvPicPr>
          <p:nvPr/>
        </p:nvPicPr>
        <p:blipFill>
          <a:blip r:embed="rId6"/>
          <a:stretch>
            <a:fillRect/>
          </a:stretch>
        </p:blipFill>
        <p:spPr>
          <a:xfrm>
            <a:off x="6096000" y="2480946"/>
            <a:ext cx="4305300" cy="1704975"/>
          </a:xfrm>
          <a:prstGeom prst="rect">
            <a:avLst/>
          </a:prstGeom>
        </p:spPr>
      </p:pic>
      <p:pic>
        <p:nvPicPr>
          <p:cNvPr id="7" name="Picture 6">
            <a:extLst>
              <a:ext uri="{FF2B5EF4-FFF2-40B4-BE49-F238E27FC236}">
                <a16:creationId xmlns:a16="http://schemas.microsoft.com/office/drawing/2014/main" id="{7154D7E8-3727-608A-4414-44669E006278}"/>
              </a:ext>
            </a:extLst>
          </p:cNvPr>
          <p:cNvPicPr>
            <a:picLocks noChangeAspect="1"/>
          </p:cNvPicPr>
          <p:nvPr/>
        </p:nvPicPr>
        <p:blipFill>
          <a:blip r:embed="rId7"/>
          <a:stretch>
            <a:fillRect/>
          </a:stretch>
        </p:blipFill>
        <p:spPr>
          <a:xfrm>
            <a:off x="8889365" y="3581191"/>
            <a:ext cx="3302635" cy="4076700"/>
          </a:xfrm>
          <a:prstGeom prst="rect">
            <a:avLst/>
          </a:prstGeom>
        </p:spPr>
      </p:pic>
      <p:pic>
        <p:nvPicPr>
          <p:cNvPr id="8" name="Picture 7">
            <a:extLst>
              <a:ext uri="{FF2B5EF4-FFF2-40B4-BE49-F238E27FC236}">
                <a16:creationId xmlns:a16="http://schemas.microsoft.com/office/drawing/2014/main" id="{1CACB16F-E0B8-2C4C-BEB9-B8B5AFC9719F}"/>
              </a:ext>
            </a:extLst>
          </p:cNvPr>
          <p:cNvPicPr>
            <a:picLocks noChangeAspect="1"/>
          </p:cNvPicPr>
          <p:nvPr/>
        </p:nvPicPr>
        <p:blipFill>
          <a:blip r:embed="rId8"/>
          <a:stretch>
            <a:fillRect/>
          </a:stretch>
        </p:blipFill>
        <p:spPr>
          <a:xfrm>
            <a:off x="-18843" y="3831209"/>
            <a:ext cx="3467100" cy="3435985"/>
          </a:xfrm>
          <a:prstGeom prst="rect">
            <a:avLst/>
          </a:prstGeom>
        </p:spPr>
      </p:pic>
      <p:pic>
        <p:nvPicPr>
          <p:cNvPr id="9" name="Picture 8">
            <a:extLst>
              <a:ext uri="{FF2B5EF4-FFF2-40B4-BE49-F238E27FC236}">
                <a16:creationId xmlns:a16="http://schemas.microsoft.com/office/drawing/2014/main" id="{F8F17EB2-B9EB-B575-52F7-5B9D0D6F92AB}"/>
              </a:ext>
            </a:extLst>
          </p:cNvPr>
          <p:cNvPicPr>
            <a:picLocks noChangeAspect="1"/>
          </p:cNvPicPr>
          <p:nvPr/>
        </p:nvPicPr>
        <p:blipFill>
          <a:blip r:embed="rId9"/>
          <a:stretch>
            <a:fillRect/>
          </a:stretch>
        </p:blipFill>
        <p:spPr>
          <a:xfrm>
            <a:off x="3230245" y="3858261"/>
            <a:ext cx="5731510" cy="2691130"/>
          </a:xfrm>
          <a:prstGeom prst="rect">
            <a:avLst/>
          </a:prstGeom>
        </p:spPr>
      </p:pic>
      <p:pic>
        <p:nvPicPr>
          <p:cNvPr id="10" name="Picture 9">
            <a:extLst>
              <a:ext uri="{FF2B5EF4-FFF2-40B4-BE49-F238E27FC236}">
                <a16:creationId xmlns:a16="http://schemas.microsoft.com/office/drawing/2014/main" id="{8FB62271-D485-1B19-75BC-F739B35807E4}"/>
              </a:ext>
            </a:extLst>
          </p:cNvPr>
          <p:cNvPicPr>
            <a:picLocks noChangeAspect="1"/>
          </p:cNvPicPr>
          <p:nvPr/>
        </p:nvPicPr>
        <p:blipFill>
          <a:blip r:embed="rId10"/>
          <a:stretch>
            <a:fillRect/>
          </a:stretch>
        </p:blipFill>
        <p:spPr>
          <a:xfrm>
            <a:off x="-18843" y="4716463"/>
            <a:ext cx="3970020" cy="1190625"/>
          </a:xfrm>
          <a:prstGeom prst="rect">
            <a:avLst/>
          </a:prstGeom>
        </p:spPr>
      </p:pic>
      <p:pic>
        <p:nvPicPr>
          <p:cNvPr id="11" name="Picture 10">
            <a:extLst>
              <a:ext uri="{FF2B5EF4-FFF2-40B4-BE49-F238E27FC236}">
                <a16:creationId xmlns:a16="http://schemas.microsoft.com/office/drawing/2014/main" id="{5358A16C-D9C9-6813-7479-3D97DB86015D}"/>
              </a:ext>
            </a:extLst>
          </p:cNvPr>
          <p:cNvPicPr>
            <a:picLocks noChangeAspect="1"/>
          </p:cNvPicPr>
          <p:nvPr/>
        </p:nvPicPr>
        <p:blipFill>
          <a:blip r:embed="rId11"/>
          <a:stretch>
            <a:fillRect/>
          </a:stretch>
        </p:blipFill>
        <p:spPr>
          <a:xfrm>
            <a:off x="2631604" y="5406080"/>
            <a:ext cx="3704590" cy="3025140"/>
          </a:xfrm>
          <a:prstGeom prst="rect">
            <a:avLst/>
          </a:prstGeom>
        </p:spPr>
      </p:pic>
    </p:spTree>
    <p:custDataLst>
      <p:tags r:id="rId1"/>
    </p:custDataLst>
    <p:extLst>
      <p:ext uri="{BB962C8B-B14F-4D97-AF65-F5344CB8AC3E}">
        <p14:creationId xmlns:p14="http://schemas.microsoft.com/office/powerpoint/2010/main" val="3770898384"/>
      </p:ext>
    </p:extLst>
  </p:cSld>
  <p:clrMapOvr>
    <a:masterClrMapping/>
  </p:clrMapOvr>
  <mc:AlternateContent xmlns:mc="http://schemas.openxmlformats.org/markup-compatibility/2006" xmlns:p14="http://schemas.microsoft.com/office/powerpoint/2010/main">
    <mc:Choice Requires="p14">
      <p:transition spd="slow" p14:dur="2000" advTm="24390"/>
    </mc:Choice>
    <mc:Fallback xmlns="">
      <p:transition spd="slow" advTm="2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several men&#10;&#10;AI-generated content may be incorrect.">
            <a:extLst>
              <a:ext uri="{FF2B5EF4-FFF2-40B4-BE49-F238E27FC236}">
                <a16:creationId xmlns:a16="http://schemas.microsoft.com/office/drawing/2014/main" id="{2BBEA8F2-BE9F-FD80-B84B-83A2BEF92D47}"/>
              </a:ext>
            </a:extLst>
          </p:cNvPr>
          <p:cNvPicPr>
            <a:picLocks noChangeAspect="1"/>
          </p:cNvPicPr>
          <p:nvPr/>
        </p:nvPicPr>
        <p:blipFill>
          <a:blip r:embed="rId4">
            <a:extLst>
              <a:ext uri="{28A0092B-C50C-407E-A947-70E740481C1C}">
                <a14:useLocalDpi xmlns:a14="http://schemas.microsoft.com/office/drawing/2010/main" val="0"/>
              </a:ext>
            </a:extLst>
          </a:blip>
          <a:srcRect b="7158"/>
          <a:stretch>
            <a:fillRect/>
          </a:stretch>
        </p:blipFill>
        <p:spPr>
          <a:xfrm>
            <a:off x="5714998" y="775164"/>
            <a:ext cx="5921830" cy="5307671"/>
          </a:xfrm>
          <a:prstGeom prst="rect">
            <a:avLst/>
          </a:prstGeom>
        </p:spPr>
      </p:pic>
      <p:pic>
        <p:nvPicPr>
          <p:cNvPr id="8" name="Picture 7" descr="A group of people with a cross&#10;&#10;AI-generated content may be incorrect.">
            <a:extLst>
              <a:ext uri="{FF2B5EF4-FFF2-40B4-BE49-F238E27FC236}">
                <a16:creationId xmlns:a16="http://schemas.microsoft.com/office/drawing/2014/main" id="{3FD89E23-BD5B-C181-6518-496979E98453}"/>
              </a:ext>
            </a:extLst>
          </p:cNvPr>
          <p:cNvPicPr>
            <a:picLocks noChangeAspect="1"/>
          </p:cNvPicPr>
          <p:nvPr/>
        </p:nvPicPr>
        <p:blipFill>
          <a:blip r:embed="rId5"/>
          <a:stretch>
            <a:fillRect/>
          </a:stretch>
        </p:blipFill>
        <p:spPr>
          <a:xfrm>
            <a:off x="564486" y="2134585"/>
            <a:ext cx="5150512" cy="2743200"/>
          </a:xfrm>
          <a:prstGeom prst="rect">
            <a:avLst/>
          </a:prstGeom>
        </p:spPr>
      </p:pic>
    </p:spTree>
    <p:custDataLst>
      <p:tags r:id="rId1"/>
    </p:custDataLst>
    <p:extLst>
      <p:ext uri="{BB962C8B-B14F-4D97-AF65-F5344CB8AC3E}">
        <p14:creationId xmlns:p14="http://schemas.microsoft.com/office/powerpoint/2010/main" val="3006404400"/>
      </p:ext>
    </p:extLst>
  </p:cSld>
  <p:clrMapOvr>
    <a:masterClrMapping/>
  </p:clrMapOvr>
  <mc:AlternateContent xmlns:mc="http://schemas.openxmlformats.org/markup-compatibility/2006" xmlns:p14="http://schemas.microsoft.com/office/powerpoint/2010/main">
    <mc:Choice Requires="p14">
      <p:transition spd="slow" p14:dur="2000" advTm="48445"/>
    </mc:Choice>
    <mc:Fallback xmlns="">
      <p:transition spd="slow" advTm="484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B2F181-A3BF-4286-1AF2-FCCFE0ECE9A9}"/>
              </a:ext>
            </a:extLst>
          </p:cNvPr>
          <p:cNvSpPr txBox="1">
            <a:spLocks noGrp="1"/>
          </p:cNvSpPr>
          <p:nvPr>
            <p:ph idx="1"/>
          </p:nvPr>
        </p:nvSpPr>
        <p:spPr>
          <a:xfrm>
            <a:off x="359229" y="306388"/>
            <a:ext cx="11086646" cy="5647956"/>
          </a:xfrm>
          <a:prstGeom prst="rect">
            <a:avLst/>
          </a:prstGeom>
          <a:noFill/>
        </p:spPr>
        <p:txBody>
          <a:bodyPr wrap="square" rtlCol="0">
            <a:spAutoFit/>
          </a:bodyPr>
          <a:lstStyle/>
          <a:p>
            <a:pPr marL="0" indent="0">
              <a:buNone/>
            </a:pPr>
            <a:r>
              <a:rPr lang="en-GB" sz="1400" b="1" dirty="0"/>
              <a:t>The Pharisees Investigate the Healing</a:t>
            </a:r>
          </a:p>
          <a:p>
            <a:pPr marL="0" indent="0">
              <a:buNone/>
            </a:pPr>
            <a:r>
              <a:rPr lang="en-GB" sz="1400" dirty="0">
                <a:hlinkClick r:id="rId3">
                  <a:extLst>
                    <a:ext uri="{A12FA001-AC4F-418D-AE19-62706E023703}">
                      <ahyp:hlinkClr xmlns:ahyp="http://schemas.microsoft.com/office/drawing/2018/hyperlinkcolor" val="tx"/>
                    </a:ext>
                  </a:extLst>
                </a:hlinkClick>
              </a:rPr>
              <a:t>13</a:t>
            </a:r>
            <a:r>
              <a:rPr lang="en-GB" sz="1400" dirty="0"/>
              <a:t> They brought to the Pharisees the man who had been blind. </a:t>
            </a:r>
            <a:r>
              <a:rPr lang="en-GB" sz="1400" dirty="0">
                <a:hlinkClick r:id="rId4">
                  <a:extLst>
                    <a:ext uri="{A12FA001-AC4F-418D-AE19-62706E023703}">
                      <ahyp:hlinkClr xmlns:ahyp="http://schemas.microsoft.com/office/drawing/2018/hyperlinkcolor" val="tx"/>
                    </a:ext>
                  </a:extLst>
                </a:hlinkClick>
              </a:rPr>
              <a:t>14</a:t>
            </a:r>
            <a:r>
              <a:rPr lang="en-GB" sz="1400" dirty="0"/>
              <a:t> Now the day on which Jesus had made the mud and opened his eyes was a Sabbath. </a:t>
            </a:r>
            <a:r>
              <a:rPr lang="en-GB" sz="1400" dirty="0">
                <a:hlinkClick r:id="rId5">
                  <a:extLst>
                    <a:ext uri="{A12FA001-AC4F-418D-AE19-62706E023703}">
                      <ahyp:hlinkClr xmlns:ahyp="http://schemas.microsoft.com/office/drawing/2018/hyperlinkcolor" val="tx"/>
                    </a:ext>
                  </a:extLst>
                </a:hlinkClick>
              </a:rPr>
              <a:t>15</a:t>
            </a:r>
            <a:r>
              <a:rPr lang="en-GB" sz="1400" dirty="0"/>
              <a:t> So the Pharisees also asked him how he had received his sight. The man answered, “He put mud on my eyes, and I washed, and now I can see.” </a:t>
            </a:r>
            <a:r>
              <a:rPr lang="en-GB" sz="1400" dirty="0">
                <a:hlinkClick r:id="rId6">
                  <a:extLst>
                    <a:ext uri="{A12FA001-AC4F-418D-AE19-62706E023703}">
                      <ahyp:hlinkClr xmlns:ahyp="http://schemas.microsoft.com/office/drawing/2018/hyperlinkcolor" val="tx"/>
                    </a:ext>
                  </a:extLst>
                </a:hlinkClick>
              </a:rPr>
              <a:t>16</a:t>
            </a:r>
            <a:r>
              <a:rPr lang="en-GB" sz="1400" dirty="0"/>
              <a:t> Because of this, some of the Pharisees said, “This man is not from God, for He does not keep the Sabbath.” But others said, “How can a sinful man perform such signs</a:t>
            </a:r>
            <a:r>
              <a:rPr lang="en-GB" sz="1400" dirty="0">
                <a:highlight>
                  <a:srgbClr val="FFFF00"/>
                </a:highlight>
              </a:rPr>
              <a:t>?” And there was division among them. </a:t>
            </a:r>
            <a:r>
              <a:rPr lang="en-GB" sz="1400" dirty="0">
                <a:highlight>
                  <a:srgbClr val="FFFF00"/>
                </a:highlight>
                <a:hlinkClick r:id="rId7">
                  <a:extLst>
                    <a:ext uri="{A12FA001-AC4F-418D-AE19-62706E023703}">
                      <ahyp:hlinkClr xmlns:ahyp="http://schemas.microsoft.com/office/drawing/2018/hyperlinkcolor" val="tx"/>
                    </a:ext>
                  </a:extLst>
                </a:hlinkClick>
              </a:rPr>
              <a:t>17</a:t>
            </a:r>
            <a:r>
              <a:rPr lang="en-GB" sz="1400" dirty="0">
                <a:highlight>
                  <a:srgbClr val="FFFF00"/>
                </a:highlight>
              </a:rPr>
              <a:t>  So once again they asked the man who had been blind, “What do you say about Him, since it was your eyes He opened?” </a:t>
            </a:r>
            <a:r>
              <a:rPr lang="en-GB" sz="1400" dirty="0"/>
              <a:t>“He is a prophet,” the man replied. </a:t>
            </a:r>
            <a:r>
              <a:rPr lang="en-GB" sz="1400" dirty="0">
                <a:hlinkClick r:id="rId8">
                  <a:extLst>
                    <a:ext uri="{A12FA001-AC4F-418D-AE19-62706E023703}">
                      <ahyp:hlinkClr xmlns:ahyp="http://schemas.microsoft.com/office/drawing/2018/hyperlinkcolor" val="tx"/>
                    </a:ext>
                  </a:extLst>
                </a:hlinkClick>
              </a:rPr>
              <a:t>18</a:t>
            </a:r>
            <a:r>
              <a:rPr lang="en-GB" sz="1400" dirty="0"/>
              <a:t> The Jews still did not believe that the man had been blind and had received his sight until </a:t>
            </a:r>
            <a:r>
              <a:rPr lang="en-GB" sz="1400" dirty="0">
                <a:highlight>
                  <a:srgbClr val="FFFF00"/>
                </a:highlight>
              </a:rPr>
              <a:t>they summoned his parents </a:t>
            </a:r>
            <a:r>
              <a:rPr lang="en-GB" sz="1400" dirty="0">
                <a:highlight>
                  <a:srgbClr val="FFFF00"/>
                </a:highlight>
                <a:hlinkClick r:id="rId9">
                  <a:extLst>
                    <a:ext uri="{A12FA001-AC4F-418D-AE19-62706E023703}">
                      <ahyp:hlinkClr xmlns:ahyp="http://schemas.microsoft.com/office/drawing/2018/hyperlinkcolor" val="tx"/>
                    </a:ext>
                  </a:extLst>
                </a:hlinkClick>
              </a:rPr>
              <a:t>19</a:t>
            </a:r>
            <a:r>
              <a:rPr lang="en-GB" sz="1400" dirty="0">
                <a:highlight>
                  <a:srgbClr val="FFFF00"/>
                </a:highlight>
              </a:rPr>
              <a:t> and asked, “Is this your son, the one you say was born blind? So how is it that he can now see?”</a:t>
            </a:r>
            <a:r>
              <a:rPr lang="en-GB" sz="1400" dirty="0">
                <a:highlight>
                  <a:srgbClr val="FFFF00"/>
                </a:highlight>
                <a:hlinkClick r:id="rId10">
                  <a:extLst>
                    <a:ext uri="{A12FA001-AC4F-418D-AE19-62706E023703}">
                      <ahyp:hlinkClr xmlns:ahyp="http://schemas.microsoft.com/office/drawing/2018/hyperlinkcolor" val="tx"/>
                    </a:ext>
                  </a:extLst>
                </a:hlinkClick>
              </a:rPr>
              <a:t>20</a:t>
            </a:r>
            <a:r>
              <a:rPr lang="en-GB" sz="1400" dirty="0">
                <a:highlight>
                  <a:srgbClr val="FFFF00"/>
                </a:highlight>
              </a:rPr>
              <a:t> His parents answered, “We know he is our son, and we know he was born blind. </a:t>
            </a:r>
            <a:r>
              <a:rPr lang="en-GB" sz="1400" dirty="0">
                <a:highlight>
                  <a:srgbClr val="FFFF00"/>
                </a:highlight>
                <a:hlinkClick r:id="rId11">
                  <a:extLst>
                    <a:ext uri="{A12FA001-AC4F-418D-AE19-62706E023703}">
                      <ahyp:hlinkClr xmlns:ahyp="http://schemas.microsoft.com/office/drawing/2018/hyperlinkcolor" val="tx"/>
                    </a:ext>
                  </a:extLst>
                </a:hlinkClick>
              </a:rPr>
              <a:t>21</a:t>
            </a:r>
            <a:r>
              <a:rPr lang="en-GB" sz="1400" dirty="0">
                <a:highlight>
                  <a:srgbClr val="FFFF00"/>
                </a:highlight>
              </a:rPr>
              <a:t> But how he can now see or who opened his eyes, we do not know. Ask him. He is old enough to speak for himself.” </a:t>
            </a:r>
            <a:r>
              <a:rPr lang="en-GB" sz="1400" dirty="0">
                <a:hlinkClick r:id="rId12">
                  <a:extLst>
                    <a:ext uri="{A12FA001-AC4F-418D-AE19-62706E023703}">
                      <ahyp:hlinkClr xmlns:ahyp="http://schemas.microsoft.com/office/drawing/2018/hyperlinkcolor" val="tx"/>
                    </a:ext>
                  </a:extLst>
                </a:hlinkClick>
              </a:rPr>
              <a:t>22</a:t>
            </a:r>
            <a:r>
              <a:rPr lang="en-GB" sz="1400" dirty="0"/>
              <a:t> His parents said this because they were afraid of the Jews. For the Jews had already determined that anyone who confessed Jesus as the Christ would be put out of the synagogue. </a:t>
            </a:r>
            <a:r>
              <a:rPr lang="en-GB" sz="1400" dirty="0">
                <a:hlinkClick r:id="rId13">
                  <a:extLst>
                    <a:ext uri="{A12FA001-AC4F-418D-AE19-62706E023703}">
                      <ahyp:hlinkClr xmlns:ahyp="http://schemas.microsoft.com/office/drawing/2018/hyperlinkcolor" val="tx"/>
                    </a:ext>
                  </a:extLst>
                </a:hlinkClick>
              </a:rPr>
              <a:t>23</a:t>
            </a:r>
            <a:r>
              <a:rPr lang="en-GB" sz="1400" dirty="0"/>
              <a:t> That was why his parents said, “He is old enough. Ask him.” </a:t>
            </a:r>
            <a:r>
              <a:rPr lang="en-GB" sz="1400" dirty="0">
                <a:hlinkClick r:id="rId14">
                  <a:extLst>
                    <a:ext uri="{A12FA001-AC4F-418D-AE19-62706E023703}">
                      <ahyp:hlinkClr xmlns:ahyp="http://schemas.microsoft.com/office/drawing/2018/hyperlinkcolor" val="tx"/>
                    </a:ext>
                  </a:extLst>
                </a:hlinkClick>
              </a:rPr>
              <a:t>24</a:t>
            </a:r>
            <a:r>
              <a:rPr lang="en-GB" sz="1400" dirty="0"/>
              <a:t> So a second time they called for the man who had been blind and said, “Give glory to God! We know that this man is a sinner.” </a:t>
            </a:r>
            <a:r>
              <a:rPr lang="en-GB" sz="1400" dirty="0">
                <a:hlinkClick r:id="rId15">
                  <a:extLst>
                    <a:ext uri="{A12FA001-AC4F-418D-AE19-62706E023703}">
                      <ahyp:hlinkClr xmlns:ahyp="http://schemas.microsoft.com/office/drawing/2018/hyperlinkcolor" val="tx"/>
                    </a:ext>
                  </a:extLst>
                </a:hlinkClick>
              </a:rPr>
              <a:t>25</a:t>
            </a:r>
            <a:r>
              <a:rPr lang="en-GB" sz="1400" dirty="0"/>
              <a:t> He answered, “Whether He is a sinner I do not know. There is one thing I do know: I was blind, but now I see!” </a:t>
            </a:r>
            <a:r>
              <a:rPr lang="en-GB" sz="1400" dirty="0">
                <a:hlinkClick r:id="rId16">
                  <a:extLst>
                    <a:ext uri="{A12FA001-AC4F-418D-AE19-62706E023703}">
                      <ahyp:hlinkClr xmlns:ahyp="http://schemas.microsoft.com/office/drawing/2018/hyperlinkcolor" val="tx"/>
                    </a:ext>
                  </a:extLst>
                </a:hlinkClick>
              </a:rPr>
              <a:t>26</a:t>
            </a:r>
            <a:r>
              <a:rPr lang="en-GB" sz="1400" dirty="0"/>
              <a:t> “What did He do to you?” they asked. “How did He open your eyes?” </a:t>
            </a:r>
            <a:r>
              <a:rPr lang="en-GB" sz="1400" dirty="0">
                <a:hlinkClick r:id="rId17">
                  <a:extLst>
                    <a:ext uri="{A12FA001-AC4F-418D-AE19-62706E023703}">
                      <ahyp:hlinkClr xmlns:ahyp="http://schemas.microsoft.com/office/drawing/2018/hyperlinkcolor" val="tx"/>
                    </a:ext>
                  </a:extLst>
                </a:hlinkClick>
              </a:rPr>
              <a:t>27</a:t>
            </a:r>
            <a:r>
              <a:rPr lang="en-GB" sz="1400" dirty="0"/>
              <a:t> He replied, “I already told you, and you did not listen. Why do you want to hear it again? Do you also want to become His disciples?” </a:t>
            </a:r>
            <a:r>
              <a:rPr lang="en-GB" sz="1400" dirty="0">
                <a:hlinkClick r:id="rId18">
                  <a:extLst>
                    <a:ext uri="{A12FA001-AC4F-418D-AE19-62706E023703}">
                      <ahyp:hlinkClr xmlns:ahyp="http://schemas.microsoft.com/office/drawing/2018/hyperlinkcolor" val="tx"/>
                    </a:ext>
                  </a:extLst>
                </a:hlinkClick>
              </a:rPr>
              <a:t>28</a:t>
            </a:r>
            <a:r>
              <a:rPr lang="en-GB" sz="1400" dirty="0"/>
              <a:t> Then they heaped insults on him and said, “You are His disciple; we are disciples of Moses. </a:t>
            </a:r>
            <a:r>
              <a:rPr lang="en-GB" sz="1400" dirty="0">
                <a:hlinkClick r:id="rId19">
                  <a:extLst>
                    <a:ext uri="{A12FA001-AC4F-418D-AE19-62706E023703}">
                      <ahyp:hlinkClr xmlns:ahyp="http://schemas.microsoft.com/office/drawing/2018/hyperlinkcolor" val="tx"/>
                    </a:ext>
                  </a:extLst>
                </a:hlinkClick>
              </a:rPr>
              <a:t>29</a:t>
            </a:r>
            <a:r>
              <a:rPr lang="en-GB" sz="1400" dirty="0"/>
              <a:t> We know that God spoke to Moses, but we do not know where this man is from.” </a:t>
            </a:r>
            <a:r>
              <a:rPr lang="en-GB" sz="1400" dirty="0">
                <a:hlinkClick r:id="rId20">
                  <a:extLst>
                    <a:ext uri="{A12FA001-AC4F-418D-AE19-62706E023703}">
                      <ahyp:hlinkClr xmlns:ahyp="http://schemas.microsoft.com/office/drawing/2018/hyperlinkcolor" val="tx"/>
                    </a:ext>
                  </a:extLst>
                </a:hlinkClick>
              </a:rPr>
              <a:t>30</a:t>
            </a:r>
            <a:r>
              <a:rPr lang="en-GB" sz="1400" dirty="0"/>
              <a:t>“That is remarkable indeed!” the man said. “You do not know where He is from, and yet He opened my eyes. </a:t>
            </a:r>
            <a:r>
              <a:rPr lang="en-GB" sz="1400" dirty="0">
                <a:hlinkClick r:id="rId21">
                  <a:extLst>
                    <a:ext uri="{A12FA001-AC4F-418D-AE19-62706E023703}">
                      <ahyp:hlinkClr xmlns:ahyp="http://schemas.microsoft.com/office/drawing/2018/hyperlinkcolor" val="tx"/>
                    </a:ext>
                  </a:extLst>
                </a:hlinkClick>
              </a:rPr>
              <a:t>31</a:t>
            </a:r>
            <a:r>
              <a:rPr lang="en-GB" sz="1400" dirty="0"/>
              <a:t> We know that God does not listen to sinners, but He does listen to the one who worships Him and does His will. </a:t>
            </a:r>
            <a:r>
              <a:rPr lang="en-GB" sz="1400" dirty="0">
                <a:hlinkClick r:id="rId22">
                  <a:extLst>
                    <a:ext uri="{A12FA001-AC4F-418D-AE19-62706E023703}">
                      <ahyp:hlinkClr xmlns:ahyp="http://schemas.microsoft.com/office/drawing/2018/hyperlinkcolor" val="tx"/>
                    </a:ext>
                  </a:extLst>
                </a:hlinkClick>
              </a:rPr>
              <a:t>32</a:t>
            </a:r>
            <a:r>
              <a:rPr lang="en-GB" sz="1400" dirty="0"/>
              <a:t> Never before has anyone heard of opening the eyes of a man born blind. </a:t>
            </a:r>
            <a:r>
              <a:rPr lang="en-GB" sz="1400" dirty="0">
                <a:hlinkClick r:id="rId23">
                  <a:extLst>
                    <a:ext uri="{A12FA001-AC4F-418D-AE19-62706E023703}">
                      <ahyp:hlinkClr xmlns:ahyp="http://schemas.microsoft.com/office/drawing/2018/hyperlinkcolor" val="tx"/>
                    </a:ext>
                  </a:extLst>
                </a:hlinkClick>
              </a:rPr>
              <a:t>33</a:t>
            </a:r>
            <a:r>
              <a:rPr lang="en-GB" sz="1400" dirty="0"/>
              <a:t> If this man were not from God, He could do no such thing.” </a:t>
            </a:r>
            <a:r>
              <a:rPr lang="en-GB" sz="1400" dirty="0">
                <a:hlinkClick r:id="rId24">
                  <a:extLst>
                    <a:ext uri="{A12FA001-AC4F-418D-AE19-62706E023703}">
                      <ahyp:hlinkClr xmlns:ahyp="http://schemas.microsoft.com/office/drawing/2018/hyperlinkcolor" val="tx"/>
                    </a:ext>
                  </a:extLst>
                </a:hlinkClick>
              </a:rPr>
              <a:t>34</a:t>
            </a:r>
            <a:r>
              <a:rPr lang="en-GB" sz="1400" dirty="0"/>
              <a:t> They replied, “You were born in utter sin, and you are instructing us?” And they threw him out.</a:t>
            </a:r>
          </a:p>
          <a:p>
            <a:pPr marL="0" indent="0">
              <a:buNone/>
            </a:pPr>
            <a:r>
              <a:rPr lang="en-GB" sz="1400" b="1" dirty="0"/>
              <a:t>Spiritual Blindness</a:t>
            </a:r>
          </a:p>
          <a:p>
            <a:pPr marL="0" indent="0">
              <a:buNone/>
            </a:pPr>
            <a:r>
              <a:rPr lang="en-GB" sz="1400" dirty="0">
                <a:hlinkClick r:id="rId25">
                  <a:extLst>
                    <a:ext uri="{A12FA001-AC4F-418D-AE19-62706E023703}">
                      <ahyp:hlinkClr xmlns:ahyp="http://schemas.microsoft.com/office/drawing/2018/hyperlinkcolor" val="tx"/>
                    </a:ext>
                  </a:extLst>
                </a:hlinkClick>
              </a:rPr>
              <a:t>35</a:t>
            </a:r>
            <a:r>
              <a:rPr lang="en-GB" sz="1400" dirty="0"/>
              <a:t> When Jesus heard that they had thrown him out, He found the man and said, “Do you believe in the Son of Man</a:t>
            </a:r>
            <a:r>
              <a:rPr lang="en-GB" sz="1400" dirty="0">
                <a:hlinkClick r:id="rId26">
                  <a:extLst>
                    <a:ext uri="{A12FA001-AC4F-418D-AE19-62706E023703}">
                      <ahyp:hlinkClr xmlns:ahyp="http://schemas.microsoft.com/office/drawing/2018/hyperlinkcolor" val="tx"/>
                    </a:ext>
                  </a:extLst>
                </a:hlinkClick>
              </a:rPr>
              <a:t>b</a:t>
            </a:r>
            <a:r>
              <a:rPr lang="en-GB" sz="1400" dirty="0"/>
              <a:t>?” </a:t>
            </a:r>
            <a:r>
              <a:rPr lang="en-GB" sz="1400" dirty="0">
                <a:hlinkClick r:id="rId27">
                  <a:extLst>
                    <a:ext uri="{A12FA001-AC4F-418D-AE19-62706E023703}">
                      <ahyp:hlinkClr xmlns:ahyp="http://schemas.microsoft.com/office/drawing/2018/hyperlinkcolor" val="tx"/>
                    </a:ext>
                  </a:extLst>
                </a:hlinkClick>
              </a:rPr>
              <a:t>36</a:t>
            </a:r>
            <a:r>
              <a:rPr lang="en-GB" sz="1400" dirty="0"/>
              <a:t>“Who is He, Sir?” he replied. “Tell me so that I may believe in Him.” </a:t>
            </a:r>
            <a:r>
              <a:rPr lang="en-GB" sz="1400" dirty="0">
                <a:hlinkClick r:id="rId28">
                  <a:extLst>
                    <a:ext uri="{A12FA001-AC4F-418D-AE19-62706E023703}">
                      <ahyp:hlinkClr xmlns:ahyp="http://schemas.microsoft.com/office/drawing/2018/hyperlinkcolor" val="tx"/>
                    </a:ext>
                  </a:extLst>
                </a:hlinkClick>
              </a:rPr>
              <a:t>37</a:t>
            </a:r>
            <a:r>
              <a:rPr lang="en-GB" sz="1400" dirty="0"/>
              <a:t> “You have already seen Him,” Jesus answered. “He is the One speaking with you.” </a:t>
            </a:r>
            <a:r>
              <a:rPr lang="en-GB" sz="1400" dirty="0">
                <a:hlinkClick r:id="rId29">
                  <a:extLst>
                    <a:ext uri="{A12FA001-AC4F-418D-AE19-62706E023703}">
                      <ahyp:hlinkClr xmlns:ahyp="http://schemas.microsoft.com/office/drawing/2018/hyperlinkcolor" val="tx"/>
                    </a:ext>
                  </a:extLst>
                </a:hlinkClick>
              </a:rPr>
              <a:t>38</a:t>
            </a:r>
            <a:r>
              <a:rPr lang="en-GB" sz="1400" dirty="0"/>
              <a:t> “Lord, I believe,” he said. And he worshiped Jesus. </a:t>
            </a:r>
            <a:r>
              <a:rPr lang="en-GB" sz="1400" dirty="0">
                <a:hlinkClick r:id="rId30">
                  <a:extLst>
                    <a:ext uri="{A12FA001-AC4F-418D-AE19-62706E023703}">
                      <ahyp:hlinkClr xmlns:ahyp="http://schemas.microsoft.com/office/drawing/2018/hyperlinkcolor" val="tx"/>
                    </a:ext>
                  </a:extLst>
                </a:hlinkClick>
              </a:rPr>
              <a:t>39</a:t>
            </a:r>
            <a:r>
              <a:rPr lang="en-GB" sz="1400" dirty="0"/>
              <a:t> Then Jesus declared, “For judgment I have come into this world, so that the blind may see and those who see may become blind.” </a:t>
            </a:r>
            <a:r>
              <a:rPr lang="en-GB" sz="1400" dirty="0">
                <a:hlinkClick r:id="rId31">
                  <a:extLst>
                    <a:ext uri="{A12FA001-AC4F-418D-AE19-62706E023703}">
                      <ahyp:hlinkClr xmlns:ahyp="http://schemas.microsoft.com/office/drawing/2018/hyperlinkcolor" val="tx"/>
                    </a:ext>
                  </a:extLst>
                </a:hlinkClick>
              </a:rPr>
              <a:t>40</a:t>
            </a:r>
            <a:r>
              <a:rPr lang="en-GB" sz="1400" dirty="0"/>
              <a:t> Some of the Pharisees who were with Him heard this, and they asked Him, “Are we blind too?” </a:t>
            </a:r>
            <a:r>
              <a:rPr lang="en-GB" sz="1400" dirty="0">
                <a:hlinkClick r:id="rId32">
                  <a:extLst>
                    <a:ext uri="{A12FA001-AC4F-418D-AE19-62706E023703}">
                      <ahyp:hlinkClr xmlns:ahyp="http://schemas.microsoft.com/office/drawing/2018/hyperlinkcolor" val="tx"/>
                    </a:ext>
                  </a:extLst>
                </a:hlinkClick>
              </a:rPr>
              <a:t>41</a:t>
            </a:r>
            <a:r>
              <a:rPr lang="en-GB" sz="1400" dirty="0"/>
              <a:t>“If you were blind,” Jesus replied, “you would not be guilty of sin. But since you claim you can see, your guilt remains.”</a:t>
            </a:r>
          </a:p>
          <a:p>
            <a:endParaRPr lang="en-GB" sz="1400" dirty="0"/>
          </a:p>
        </p:txBody>
      </p:sp>
    </p:spTree>
    <p:extLst>
      <p:ext uri="{BB962C8B-B14F-4D97-AF65-F5344CB8AC3E}">
        <p14:creationId xmlns:p14="http://schemas.microsoft.com/office/powerpoint/2010/main" val="1021779493"/>
      </p:ext>
    </p:extLst>
  </p:cSld>
  <p:clrMapOvr>
    <a:masterClrMapping/>
  </p:clrMapOvr>
  <mc:AlternateContent xmlns:mc="http://schemas.openxmlformats.org/markup-compatibility/2006" xmlns:p14="http://schemas.microsoft.com/office/powerpoint/2010/main">
    <mc:Choice Requires="p14">
      <p:transition spd="slow" p14:dur="2000" advTm="86832"/>
    </mc:Choice>
    <mc:Fallback xmlns="">
      <p:transition spd="slow" advTm="8683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7D9C-18DA-217E-4401-0DBFDCD08FE0}"/>
              </a:ext>
            </a:extLst>
          </p:cNvPr>
          <p:cNvSpPr>
            <a:spLocks noGrp="1"/>
          </p:cNvSpPr>
          <p:nvPr>
            <p:ph type="title"/>
          </p:nvPr>
        </p:nvSpPr>
        <p:spPr/>
        <p:txBody>
          <a:bodyPr/>
          <a:lstStyle/>
          <a:p>
            <a:r>
              <a:rPr lang="en-GB" dirty="0"/>
              <a:t>Who identifies as atheist? </a:t>
            </a:r>
          </a:p>
        </p:txBody>
      </p:sp>
      <p:sp>
        <p:nvSpPr>
          <p:cNvPr id="3" name="Content Placeholder 2">
            <a:extLst>
              <a:ext uri="{FF2B5EF4-FFF2-40B4-BE49-F238E27FC236}">
                <a16:creationId xmlns:a16="http://schemas.microsoft.com/office/drawing/2014/main" id="{D091B23F-C040-0233-E924-9345ECBDA58C}"/>
              </a:ext>
            </a:extLst>
          </p:cNvPr>
          <p:cNvSpPr>
            <a:spLocks noGrp="1"/>
          </p:cNvSpPr>
          <p:nvPr>
            <p:ph idx="1"/>
          </p:nvPr>
        </p:nvSpPr>
        <p:spPr/>
        <p:txBody>
          <a:bodyPr/>
          <a:lstStyle/>
          <a:p>
            <a:r>
              <a:rPr lang="en-GB" dirty="0"/>
              <a:t>25% of 45-60-year-olds</a:t>
            </a:r>
          </a:p>
          <a:p>
            <a:r>
              <a:rPr lang="en-GB" dirty="0"/>
              <a:t>20% of 30-45-year-olds </a:t>
            </a:r>
          </a:p>
          <a:p>
            <a:r>
              <a:rPr lang="en-GB" dirty="0"/>
              <a:t>13% of 13-30-year-olds </a:t>
            </a:r>
          </a:p>
        </p:txBody>
      </p:sp>
    </p:spTree>
    <p:extLst>
      <p:ext uri="{BB962C8B-B14F-4D97-AF65-F5344CB8AC3E}">
        <p14:creationId xmlns:p14="http://schemas.microsoft.com/office/powerpoint/2010/main" val="198853925"/>
      </p:ext>
    </p:extLst>
  </p:cSld>
  <p:clrMapOvr>
    <a:masterClrMapping/>
  </p:clrMapOvr>
  <mc:AlternateContent xmlns:mc="http://schemas.openxmlformats.org/markup-compatibility/2006" xmlns:p14="http://schemas.microsoft.com/office/powerpoint/2010/main">
    <mc:Choice Requires="p14">
      <p:transition spd="slow" p14:dur="2000" advTm="18163"/>
    </mc:Choice>
    <mc:Fallback xmlns="">
      <p:transition spd="slow" advTm="181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8EB720-614E-F151-C37C-81AD6BCDD201}"/>
              </a:ext>
            </a:extLst>
          </p:cNvPr>
          <p:cNvSpPr>
            <a:spLocks noGrp="1"/>
          </p:cNvSpPr>
          <p:nvPr>
            <p:ph idx="1"/>
          </p:nvPr>
        </p:nvSpPr>
        <p:spPr>
          <a:xfrm>
            <a:off x="522514" y="402770"/>
            <a:ext cx="10831286" cy="6455229"/>
          </a:xfrm>
        </p:spPr>
        <p:txBody>
          <a:bodyPr>
            <a:normAutofit fontScale="55000" lnSpcReduction="20000"/>
          </a:bodyPr>
          <a:lstStyle/>
          <a:p>
            <a:pPr marL="0" indent="0">
              <a:buNone/>
            </a:pPr>
            <a:r>
              <a:rPr lang="en-GB" sz="2900" b="1" dirty="0"/>
              <a:t>The Pharisees Investigate the Healing</a:t>
            </a:r>
          </a:p>
          <a:p>
            <a:pPr marL="0" indent="0">
              <a:buNone/>
            </a:pPr>
            <a:r>
              <a:rPr lang="en-GB" sz="2900" dirty="0">
                <a:hlinkClick r:id="rId3">
                  <a:extLst>
                    <a:ext uri="{A12FA001-AC4F-418D-AE19-62706E023703}">
                      <ahyp:hlinkClr xmlns:ahyp="http://schemas.microsoft.com/office/drawing/2018/hyperlinkcolor" val="tx"/>
                    </a:ext>
                  </a:extLst>
                </a:hlinkClick>
              </a:rPr>
              <a:t>13</a:t>
            </a:r>
            <a:r>
              <a:rPr lang="en-GB" sz="2900" dirty="0"/>
              <a:t> They brought to the Pharisees the man who had been blind. </a:t>
            </a:r>
            <a:r>
              <a:rPr lang="en-GB" sz="2900" dirty="0">
                <a:hlinkClick r:id="rId4">
                  <a:extLst>
                    <a:ext uri="{A12FA001-AC4F-418D-AE19-62706E023703}">
                      <ahyp:hlinkClr xmlns:ahyp="http://schemas.microsoft.com/office/drawing/2018/hyperlinkcolor" val="tx"/>
                    </a:ext>
                  </a:extLst>
                </a:hlinkClick>
              </a:rPr>
              <a:t>14</a:t>
            </a:r>
            <a:r>
              <a:rPr lang="en-GB" sz="2900" dirty="0"/>
              <a:t> Now the day on which Jesus had made the mud and opened his eyes was a Sabbath. </a:t>
            </a:r>
            <a:r>
              <a:rPr lang="en-GB" sz="2900" dirty="0">
                <a:hlinkClick r:id="rId5">
                  <a:extLst>
                    <a:ext uri="{A12FA001-AC4F-418D-AE19-62706E023703}">
                      <ahyp:hlinkClr xmlns:ahyp="http://schemas.microsoft.com/office/drawing/2018/hyperlinkcolor" val="tx"/>
                    </a:ext>
                  </a:extLst>
                </a:hlinkClick>
              </a:rPr>
              <a:t>15</a:t>
            </a:r>
            <a:r>
              <a:rPr lang="en-GB" sz="2900" dirty="0"/>
              <a:t> So the Pharisees also asked him how he had received his sight. The man answered, “He put mud on my eyes, and I washed, and now I can see.” </a:t>
            </a:r>
            <a:r>
              <a:rPr lang="en-GB" sz="2900" dirty="0">
                <a:hlinkClick r:id="rId6">
                  <a:extLst>
                    <a:ext uri="{A12FA001-AC4F-418D-AE19-62706E023703}">
                      <ahyp:hlinkClr xmlns:ahyp="http://schemas.microsoft.com/office/drawing/2018/hyperlinkcolor" val="tx"/>
                    </a:ext>
                  </a:extLst>
                </a:hlinkClick>
              </a:rPr>
              <a:t>16</a:t>
            </a:r>
            <a:r>
              <a:rPr lang="en-GB" sz="2900" dirty="0"/>
              <a:t> Because of this, some of the Pharisees said, “This man is not from God, for He does not keep the Sabbath.” But others said, “How can a sinful man perform such signs?” And there was division among them. </a:t>
            </a:r>
            <a:r>
              <a:rPr lang="en-GB" sz="2900" dirty="0">
                <a:hlinkClick r:id="rId7">
                  <a:extLst>
                    <a:ext uri="{A12FA001-AC4F-418D-AE19-62706E023703}">
                      <ahyp:hlinkClr xmlns:ahyp="http://schemas.microsoft.com/office/drawing/2018/hyperlinkcolor" val="tx"/>
                    </a:ext>
                  </a:extLst>
                </a:hlinkClick>
              </a:rPr>
              <a:t>17</a:t>
            </a:r>
            <a:r>
              <a:rPr lang="en-GB" sz="2900" dirty="0"/>
              <a:t>  So once again they asked the man who had been blind, “What do you say about Him, since it was your eyes He opened?” “He is a prophet,” the man replied. </a:t>
            </a:r>
            <a:r>
              <a:rPr lang="en-GB" sz="2900" dirty="0">
                <a:hlinkClick r:id="rId8">
                  <a:extLst>
                    <a:ext uri="{A12FA001-AC4F-418D-AE19-62706E023703}">
                      <ahyp:hlinkClr xmlns:ahyp="http://schemas.microsoft.com/office/drawing/2018/hyperlinkcolor" val="tx"/>
                    </a:ext>
                  </a:extLst>
                </a:hlinkClick>
              </a:rPr>
              <a:t>18</a:t>
            </a:r>
            <a:r>
              <a:rPr lang="en-GB" sz="2900" dirty="0"/>
              <a:t> The Jews still did not believe that the man had been blind and had received his sight until they summoned his parents </a:t>
            </a:r>
            <a:r>
              <a:rPr lang="en-GB" sz="2900" dirty="0">
                <a:hlinkClick r:id="rId9">
                  <a:extLst>
                    <a:ext uri="{A12FA001-AC4F-418D-AE19-62706E023703}">
                      <ahyp:hlinkClr xmlns:ahyp="http://schemas.microsoft.com/office/drawing/2018/hyperlinkcolor" val="tx"/>
                    </a:ext>
                  </a:extLst>
                </a:hlinkClick>
              </a:rPr>
              <a:t>19</a:t>
            </a:r>
            <a:r>
              <a:rPr lang="en-GB" sz="2900" dirty="0"/>
              <a:t> and asked, “Is this your son, the one you say was born blind? So how is it that he can now see?”</a:t>
            </a:r>
            <a:r>
              <a:rPr lang="en-GB" sz="2900" dirty="0">
                <a:hlinkClick r:id="rId10">
                  <a:extLst>
                    <a:ext uri="{A12FA001-AC4F-418D-AE19-62706E023703}">
                      <ahyp:hlinkClr xmlns:ahyp="http://schemas.microsoft.com/office/drawing/2018/hyperlinkcolor" val="tx"/>
                    </a:ext>
                  </a:extLst>
                </a:hlinkClick>
              </a:rPr>
              <a:t>20</a:t>
            </a:r>
            <a:r>
              <a:rPr lang="en-GB" sz="2900" dirty="0"/>
              <a:t> His parents answered, “We know he is our son, and we know he was born blind. </a:t>
            </a:r>
            <a:r>
              <a:rPr lang="en-GB" sz="2900" dirty="0">
                <a:hlinkClick r:id="rId11">
                  <a:extLst>
                    <a:ext uri="{A12FA001-AC4F-418D-AE19-62706E023703}">
                      <ahyp:hlinkClr xmlns:ahyp="http://schemas.microsoft.com/office/drawing/2018/hyperlinkcolor" val="tx"/>
                    </a:ext>
                  </a:extLst>
                </a:hlinkClick>
              </a:rPr>
              <a:t>21</a:t>
            </a:r>
            <a:r>
              <a:rPr lang="en-GB" sz="2900" dirty="0"/>
              <a:t> But how he can now see or who opened his eyes, we do not know. Ask him. He is old enough to speak for himself.” </a:t>
            </a:r>
            <a:r>
              <a:rPr lang="en-GB" sz="2900" dirty="0">
                <a:hlinkClick r:id="rId12">
                  <a:extLst>
                    <a:ext uri="{A12FA001-AC4F-418D-AE19-62706E023703}">
                      <ahyp:hlinkClr xmlns:ahyp="http://schemas.microsoft.com/office/drawing/2018/hyperlinkcolor" val="tx"/>
                    </a:ext>
                  </a:extLst>
                </a:hlinkClick>
              </a:rPr>
              <a:t>22</a:t>
            </a:r>
            <a:r>
              <a:rPr lang="en-GB" sz="2900" dirty="0"/>
              <a:t> His parents said this because they were afraid of the Jews. For the Jews had already determined that anyone who confessed Jesus as the Christ would be put out of the synagogue. </a:t>
            </a:r>
            <a:r>
              <a:rPr lang="en-GB" sz="2900" dirty="0">
                <a:hlinkClick r:id="rId13">
                  <a:extLst>
                    <a:ext uri="{A12FA001-AC4F-418D-AE19-62706E023703}">
                      <ahyp:hlinkClr xmlns:ahyp="http://schemas.microsoft.com/office/drawing/2018/hyperlinkcolor" val="tx"/>
                    </a:ext>
                  </a:extLst>
                </a:hlinkClick>
              </a:rPr>
              <a:t>23</a:t>
            </a:r>
            <a:r>
              <a:rPr lang="en-GB" sz="2900" dirty="0"/>
              <a:t> That was why his parents said, “He is old enough. Ask him.” </a:t>
            </a:r>
            <a:r>
              <a:rPr lang="en-GB" sz="2900" dirty="0">
                <a:hlinkClick r:id="rId14">
                  <a:extLst>
                    <a:ext uri="{A12FA001-AC4F-418D-AE19-62706E023703}">
                      <ahyp:hlinkClr xmlns:ahyp="http://schemas.microsoft.com/office/drawing/2018/hyperlinkcolor" val="tx"/>
                    </a:ext>
                  </a:extLst>
                </a:hlinkClick>
              </a:rPr>
              <a:t>24</a:t>
            </a:r>
            <a:r>
              <a:rPr lang="en-GB" sz="2900" dirty="0"/>
              <a:t> So a second time they called for the man who had been blind and said, “Give glory to God! We know that this man is a sinner.” </a:t>
            </a:r>
            <a:r>
              <a:rPr lang="en-GB" sz="2900" dirty="0">
                <a:hlinkClick r:id="rId15">
                  <a:extLst>
                    <a:ext uri="{A12FA001-AC4F-418D-AE19-62706E023703}">
                      <ahyp:hlinkClr xmlns:ahyp="http://schemas.microsoft.com/office/drawing/2018/hyperlinkcolor" val="tx"/>
                    </a:ext>
                  </a:extLst>
                </a:hlinkClick>
              </a:rPr>
              <a:t>25</a:t>
            </a:r>
            <a:r>
              <a:rPr lang="en-GB" sz="2900" dirty="0"/>
              <a:t> </a:t>
            </a:r>
            <a:r>
              <a:rPr lang="en-GB" sz="2900" dirty="0">
                <a:highlight>
                  <a:srgbClr val="FFFF00"/>
                </a:highlight>
              </a:rPr>
              <a:t>He answered, “Whether He is a sinner I do not know. There is one thing I do know: I was blind, but now I see!”</a:t>
            </a:r>
            <a:r>
              <a:rPr lang="en-GB" sz="2900" dirty="0"/>
              <a:t> </a:t>
            </a:r>
            <a:r>
              <a:rPr lang="en-GB" sz="2900" dirty="0">
                <a:hlinkClick r:id="rId16">
                  <a:extLst>
                    <a:ext uri="{A12FA001-AC4F-418D-AE19-62706E023703}">
                      <ahyp:hlinkClr xmlns:ahyp="http://schemas.microsoft.com/office/drawing/2018/hyperlinkcolor" val="tx"/>
                    </a:ext>
                  </a:extLst>
                </a:hlinkClick>
              </a:rPr>
              <a:t>26</a:t>
            </a:r>
            <a:r>
              <a:rPr lang="en-GB" sz="2900" dirty="0"/>
              <a:t> “What did He do to you?” they asked. “How did He open your eyes?” </a:t>
            </a:r>
            <a:r>
              <a:rPr lang="en-GB" sz="2900" dirty="0">
                <a:hlinkClick r:id="rId17">
                  <a:extLst>
                    <a:ext uri="{A12FA001-AC4F-418D-AE19-62706E023703}">
                      <ahyp:hlinkClr xmlns:ahyp="http://schemas.microsoft.com/office/drawing/2018/hyperlinkcolor" val="tx"/>
                    </a:ext>
                  </a:extLst>
                </a:hlinkClick>
              </a:rPr>
              <a:t>27</a:t>
            </a:r>
            <a:r>
              <a:rPr lang="en-GB" sz="2900" dirty="0"/>
              <a:t> He replied, “I already told you, and you did not listen. Why do you want to hear it again? Do you also want to become His disciples?” </a:t>
            </a:r>
            <a:r>
              <a:rPr lang="en-GB" sz="2900" dirty="0">
                <a:hlinkClick r:id="rId18">
                  <a:extLst>
                    <a:ext uri="{A12FA001-AC4F-418D-AE19-62706E023703}">
                      <ahyp:hlinkClr xmlns:ahyp="http://schemas.microsoft.com/office/drawing/2018/hyperlinkcolor" val="tx"/>
                    </a:ext>
                  </a:extLst>
                </a:hlinkClick>
              </a:rPr>
              <a:t>28</a:t>
            </a:r>
            <a:r>
              <a:rPr lang="en-GB" sz="2900" dirty="0"/>
              <a:t> Then they heaped insults on him and said, “You are His disciple; we are disciples of Moses. </a:t>
            </a:r>
            <a:r>
              <a:rPr lang="en-GB" sz="2900" dirty="0">
                <a:hlinkClick r:id="rId19">
                  <a:extLst>
                    <a:ext uri="{A12FA001-AC4F-418D-AE19-62706E023703}">
                      <ahyp:hlinkClr xmlns:ahyp="http://schemas.microsoft.com/office/drawing/2018/hyperlinkcolor" val="tx"/>
                    </a:ext>
                  </a:extLst>
                </a:hlinkClick>
              </a:rPr>
              <a:t>29</a:t>
            </a:r>
            <a:r>
              <a:rPr lang="en-GB" sz="2900" dirty="0"/>
              <a:t> We know that God spoke to Moses, but we do not know where this man is from.” </a:t>
            </a:r>
            <a:r>
              <a:rPr lang="en-GB" sz="2900" dirty="0">
                <a:hlinkClick r:id="rId20">
                  <a:extLst>
                    <a:ext uri="{A12FA001-AC4F-418D-AE19-62706E023703}">
                      <ahyp:hlinkClr xmlns:ahyp="http://schemas.microsoft.com/office/drawing/2018/hyperlinkcolor" val="tx"/>
                    </a:ext>
                  </a:extLst>
                </a:hlinkClick>
              </a:rPr>
              <a:t>30</a:t>
            </a:r>
            <a:r>
              <a:rPr lang="en-GB" sz="2900" dirty="0"/>
              <a:t>“That is remarkable indeed!” the man said. “You do not know where He is from, and yet He opened my eyes. </a:t>
            </a:r>
            <a:r>
              <a:rPr lang="en-GB" sz="2900" dirty="0">
                <a:hlinkClick r:id="rId21">
                  <a:extLst>
                    <a:ext uri="{A12FA001-AC4F-418D-AE19-62706E023703}">
                      <ahyp:hlinkClr xmlns:ahyp="http://schemas.microsoft.com/office/drawing/2018/hyperlinkcolor" val="tx"/>
                    </a:ext>
                  </a:extLst>
                </a:hlinkClick>
              </a:rPr>
              <a:t>31</a:t>
            </a:r>
            <a:r>
              <a:rPr lang="en-GB" sz="2900" dirty="0"/>
              <a:t> We know that God does not listen to sinners, but He does listen to the one who worships Him and does His will. </a:t>
            </a:r>
            <a:r>
              <a:rPr lang="en-GB" sz="2900" dirty="0">
                <a:hlinkClick r:id="rId22">
                  <a:extLst>
                    <a:ext uri="{A12FA001-AC4F-418D-AE19-62706E023703}">
                      <ahyp:hlinkClr xmlns:ahyp="http://schemas.microsoft.com/office/drawing/2018/hyperlinkcolor" val="tx"/>
                    </a:ext>
                  </a:extLst>
                </a:hlinkClick>
              </a:rPr>
              <a:t>32</a:t>
            </a:r>
            <a:r>
              <a:rPr lang="en-GB" sz="2900" dirty="0"/>
              <a:t> Never before has anyone heard of opening the eyes of a man born blind. </a:t>
            </a:r>
            <a:r>
              <a:rPr lang="en-GB" sz="2900" dirty="0">
                <a:hlinkClick r:id="rId23">
                  <a:extLst>
                    <a:ext uri="{A12FA001-AC4F-418D-AE19-62706E023703}">
                      <ahyp:hlinkClr xmlns:ahyp="http://schemas.microsoft.com/office/drawing/2018/hyperlinkcolor" val="tx"/>
                    </a:ext>
                  </a:extLst>
                </a:hlinkClick>
              </a:rPr>
              <a:t>33</a:t>
            </a:r>
            <a:r>
              <a:rPr lang="en-GB" sz="2900" dirty="0"/>
              <a:t> If this man were not from God, He could do no such thing.” </a:t>
            </a:r>
            <a:r>
              <a:rPr lang="en-GB" sz="2900" dirty="0">
                <a:hlinkClick r:id="rId24">
                  <a:extLst>
                    <a:ext uri="{A12FA001-AC4F-418D-AE19-62706E023703}">
                      <ahyp:hlinkClr xmlns:ahyp="http://schemas.microsoft.com/office/drawing/2018/hyperlinkcolor" val="tx"/>
                    </a:ext>
                  </a:extLst>
                </a:hlinkClick>
              </a:rPr>
              <a:t>34</a:t>
            </a:r>
            <a:r>
              <a:rPr lang="en-GB" sz="2900" dirty="0"/>
              <a:t> They replied, “You were born in utter sin, and you are instructing us?” And they threw him out.</a:t>
            </a:r>
          </a:p>
          <a:p>
            <a:pPr marL="0" indent="0">
              <a:buNone/>
            </a:pPr>
            <a:r>
              <a:rPr lang="en-GB" sz="2900" b="1" dirty="0"/>
              <a:t>Spiritual Blindness</a:t>
            </a:r>
          </a:p>
          <a:p>
            <a:pPr marL="0" indent="0">
              <a:buNone/>
            </a:pPr>
            <a:r>
              <a:rPr lang="en-GB" sz="2900" dirty="0">
                <a:hlinkClick r:id="rId25">
                  <a:extLst>
                    <a:ext uri="{A12FA001-AC4F-418D-AE19-62706E023703}">
                      <ahyp:hlinkClr xmlns:ahyp="http://schemas.microsoft.com/office/drawing/2018/hyperlinkcolor" val="tx"/>
                    </a:ext>
                  </a:extLst>
                </a:hlinkClick>
              </a:rPr>
              <a:t>35</a:t>
            </a:r>
            <a:r>
              <a:rPr lang="en-GB" sz="2900" dirty="0"/>
              <a:t> When Jesus heard that they had thrown him out, He found the man and said, “Do you believe in the Son of Man</a:t>
            </a:r>
            <a:r>
              <a:rPr lang="en-GB" sz="2900" dirty="0">
                <a:hlinkClick r:id="rId26">
                  <a:extLst>
                    <a:ext uri="{A12FA001-AC4F-418D-AE19-62706E023703}">
                      <ahyp:hlinkClr xmlns:ahyp="http://schemas.microsoft.com/office/drawing/2018/hyperlinkcolor" val="tx"/>
                    </a:ext>
                  </a:extLst>
                </a:hlinkClick>
              </a:rPr>
              <a:t>b</a:t>
            </a:r>
            <a:r>
              <a:rPr lang="en-GB" sz="2900" dirty="0"/>
              <a:t>?” </a:t>
            </a:r>
            <a:r>
              <a:rPr lang="en-GB" sz="2900" dirty="0">
                <a:hlinkClick r:id="rId27">
                  <a:extLst>
                    <a:ext uri="{A12FA001-AC4F-418D-AE19-62706E023703}">
                      <ahyp:hlinkClr xmlns:ahyp="http://schemas.microsoft.com/office/drawing/2018/hyperlinkcolor" val="tx"/>
                    </a:ext>
                  </a:extLst>
                </a:hlinkClick>
              </a:rPr>
              <a:t>36</a:t>
            </a:r>
            <a:r>
              <a:rPr lang="en-GB" sz="2900" dirty="0"/>
              <a:t>“Who is He, Sir?” he replied. “Tell me so that I may believe in Him.” </a:t>
            </a:r>
            <a:r>
              <a:rPr lang="en-GB" sz="2900" dirty="0">
                <a:hlinkClick r:id="rId28">
                  <a:extLst>
                    <a:ext uri="{A12FA001-AC4F-418D-AE19-62706E023703}">
                      <ahyp:hlinkClr xmlns:ahyp="http://schemas.microsoft.com/office/drawing/2018/hyperlinkcolor" val="tx"/>
                    </a:ext>
                  </a:extLst>
                </a:hlinkClick>
              </a:rPr>
              <a:t>37</a:t>
            </a:r>
            <a:r>
              <a:rPr lang="en-GB" sz="2900" dirty="0"/>
              <a:t> “You have already seen Him,” Jesus answered. “He is the One speaking with you.” </a:t>
            </a:r>
            <a:r>
              <a:rPr lang="en-GB" sz="2900" dirty="0">
                <a:hlinkClick r:id="rId29">
                  <a:extLst>
                    <a:ext uri="{A12FA001-AC4F-418D-AE19-62706E023703}">
                      <ahyp:hlinkClr xmlns:ahyp="http://schemas.microsoft.com/office/drawing/2018/hyperlinkcolor" val="tx"/>
                    </a:ext>
                  </a:extLst>
                </a:hlinkClick>
              </a:rPr>
              <a:t>38</a:t>
            </a:r>
            <a:r>
              <a:rPr lang="en-GB" sz="2900" dirty="0"/>
              <a:t> “Lord, I believe,” he said. And he worshiped Jesus. </a:t>
            </a:r>
            <a:r>
              <a:rPr lang="en-GB" sz="2900" dirty="0">
                <a:hlinkClick r:id="rId30">
                  <a:extLst>
                    <a:ext uri="{A12FA001-AC4F-418D-AE19-62706E023703}">
                      <ahyp:hlinkClr xmlns:ahyp="http://schemas.microsoft.com/office/drawing/2018/hyperlinkcolor" val="tx"/>
                    </a:ext>
                  </a:extLst>
                </a:hlinkClick>
              </a:rPr>
              <a:t>39</a:t>
            </a:r>
            <a:r>
              <a:rPr lang="en-GB" sz="2900" dirty="0"/>
              <a:t> Then Jesus declared, “For judgment I have come into this world, so that the blind may see and those who see may become blind.” </a:t>
            </a:r>
            <a:r>
              <a:rPr lang="en-GB" sz="2900" dirty="0">
                <a:hlinkClick r:id="rId31">
                  <a:extLst>
                    <a:ext uri="{A12FA001-AC4F-418D-AE19-62706E023703}">
                      <ahyp:hlinkClr xmlns:ahyp="http://schemas.microsoft.com/office/drawing/2018/hyperlinkcolor" val="tx"/>
                    </a:ext>
                  </a:extLst>
                </a:hlinkClick>
              </a:rPr>
              <a:t>40</a:t>
            </a:r>
            <a:r>
              <a:rPr lang="en-GB" sz="2900" dirty="0"/>
              <a:t> Some of the Pharisees who were with Him heard this, and they asked Him, “Are we blind too?” </a:t>
            </a:r>
            <a:r>
              <a:rPr lang="en-GB" sz="2900" dirty="0">
                <a:hlinkClick r:id="rId32">
                  <a:extLst>
                    <a:ext uri="{A12FA001-AC4F-418D-AE19-62706E023703}">
                      <ahyp:hlinkClr xmlns:ahyp="http://schemas.microsoft.com/office/drawing/2018/hyperlinkcolor" val="tx"/>
                    </a:ext>
                  </a:extLst>
                </a:hlinkClick>
              </a:rPr>
              <a:t>41</a:t>
            </a:r>
            <a:r>
              <a:rPr lang="en-GB" sz="2900" dirty="0"/>
              <a:t>“If you were blind,” Jesus replied, “you would not be guilty of sin. But since you claim you can see, your guilt remains.”</a:t>
            </a:r>
          </a:p>
          <a:p>
            <a:pPr marL="0" indent="0">
              <a:buNone/>
            </a:pPr>
            <a:endParaRPr lang="en-GB" dirty="0"/>
          </a:p>
        </p:txBody>
      </p:sp>
    </p:spTree>
    <p:extLst>
      <p:ext uri="{BB962C8B-B14F-4D97-AF65-F5344CB8AC3E}">
        <p14:creationId xmlns:p14="http://schemas.microsoft.com/office/powerpoint/2010/main" val="4221858972"/>
      </p:ext>
    </p:extLst>
  </p:cSld>
  <p:clrMapOvr>
    <a:masterClrMapping/>
  </p:clrMapOvr>
  <mc:AlternateContent xmlns:mc="http://schemas.openxmlformats.org/markup-compatibility/2006" xmlns:p14="http://schemas.microsoft.com/office/powerpoint/2010/main">
    <mc:Choice Requires="p14">
      <p:transition spd="slow" p14:dur="2000" advTm="55074"/>
    </mc:Choice>
    <mc:Fallback xmlns="">
      <p:transition spd="slow" advTm="550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3349-C82A-ECC3-B37A-C36AA47C74D5}"/>
              </a:ext>
            </a:extLst>
          </p:cNvPr>
          <p:cNvSpPr>
            <a:spLocks noGrp="1"/>
          </p:cNvSpPr>
          <p:nvPr>
            <p:ph type="title"/>
          </p:nvPr>
        </p:nvSpPr>
        <p:spPr>
          <a:xfrm>
            <a:off x="361442" y="438396"/>
            <a:ext cx="10515600" cy="1325563"/>
          </a:xfrm>
        </p:spPr>
        <p:txBody>
          <a:bodyPr>
            <a:normAutofit/>
          </a:bodyPr>
          <a:lstStyle/>
          <a:p>
            <a:r>
              <a:rPr lang="en-GB" dirty="0"/>
              <a:t>The Gen Z Role Models project</a:t>
            </a:r>
          </a:p>
        </p:txBody>
      </p:sp>
      <p:pic>
        <p:nvPicPr>
          <p:cNvPr id="5" name="Content Placeholder 4">
            <a:extLst>
              <a:ext uri="{FF2B5EF4-FFF2-40B4-BE49-F238E27FC236}">
                <a16:creationId xmlns:a16="http://schemas.microsoft.com/office/drawing/2014/main" id="{BF37358F-5604-C2C3-C304-BC8891509BD3}"/>
              </a:ext>
            </a:extLst>
          </p:cNvPr>
          <p:cNvPicPr>
            <a:picLocks noGrp="1" noChangeAspect="1"/>
          </p:cNvPicPr>
          <p:nvPr>
            <p:ph idx="1"/>
          </p:nvPr>
        </p:nvPicPr>
        <p:blipFill>
          <a:blip r:embed="rId3"/>
          <a:stretch>
            <a:fillRect/>
          </a:stretch>
        </p:blipFill>
        <p:spPr>
          <a:xfrm>
            <a:off x="361442" y="2250168"/>
            <a:ext cx="4937688" cy="4351338"/>
          </a:xfrm>
          <a:prstGeom prst="rect">
            <a:avLst/>
          </a:prstGeom>
        </p:spPr>
      </p:pic>
      <p:sp>
        <p:nvSpPr>
          <p:cNvPr id="6" name="TextBox 5">
            <a:extLst>
              <a:ext uri="{FF2B5EF4-FFF2-40B4-BE49-F238E27FC236}">
                <a16:creationId xmlns:a16="http://schemas.microsoft.com/office/drawing/2014/main" id="{F0D0E619-02B9-FFF3-729B-0E830E7F195D}"/>
              </a:ext>
            </a:extLst>
          </p:cNvPr>
          <p:cNvSpPr txBox="1"/>
          <p:nvPr/>
        </p:nvSpPr>
        <p:spPr>
          <a:xfrm>
            <a:off x="5573486" y="2329543"/>
            <a:ext cx="4937688" cy="3970318"/>
          </a:xfrm>
          <a:prstGeom prst="rect">
            <a:avLst/>
          </a:prstGeom>
          <a:noFill/>
        </p:spPr>
        <p:txBody>
          <a:bodyPr wrap="square" rtlCol="0">
            <a:spAutoFit/>
          </a:bodyPr>
          <a:lstStyle/>
          <a:p>
            <a:r>
              <a:rPr lang="en-GB" i="1" dirty="0"/>
              <a:t>32 unread messages. Jesse put down the phone, frustrated. How would Jesse get through the next few days? Looking for answers -- or distraction -- Jesse picked up the phone and started watching videos.</a:t>
            </a:r>
          </a:p>
          <a:p>
            <a:endParaRPr lang="en-GB" dirty="0"/>
          </a:p>
          <a:p>
            <a:r>
              <a:rPr lang="en-GB" i="1" dirty="0"/>
              <a:t>One video caught Jesse's eye. A remarkable individual, talking about something religious or spiritual. Jesse couldn't quite make it out, but Jesse was interested and found something impressive, maybe admirable, about the person.</a:t>
            </a:r>
          </a:p>
          <a:p>
            <a:endParaRPr lang="en-GB" dirty="0"/>
          </a:p>
          <a:p>
            <a:r>
              <a:rPr lang="en-GB" i="1" dirty="0"/>
              <a:t>So, Jesse continued watching and . . . .</a:t>
            </a:r>
            <a:endParaRPr lang="en-GB" dirty="0"/>
          </a:p>
          <a:p>
            <a:endParaRPr lang="en-GB" dirty="0"/>
          </a:p>
        </p:txBody>
      </p:sp>
      <p:pic>
        <p:nvPicPr>
          <p:cNvPr id="4" name="Picture 3" descr="A qr code on a white background&#10;&#10;AI-generated content may be incorrect.">
            <a:extLst>
              <a:ext uri="{FF2B5EF4-FFF2-40B4-BE49-F238E27FC236}">
                <a16:creationId xmlns:a16="http://schemas.microsoft.com/office/drawing/2014/main" id="{07ACA448-C838-CE06-9E4D-379AE1438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377" y="282575"/>
            <a:ext cx="1967593" cy="1967593"/>
          </a:xfrm>
          <a:prstGeom prst="rect">
            <a:avLst/>
          </a:prstGeom>
        </p:spPr>
      </p:pic>
    </p:spTree>
    <p:extLst>
      <p:ext uri="{BB962C8B-B14F-4D97-AF65-F5344CB8AC3E}">
        <p14:creationId xmlns:p14="http://schemas.microsoft.com/office/powerpoint/2010/main" val="2772200523"/>
      </p:ext>
    </p:extLst>
  </p:cSld>
  <p:clrMapOvr>
    <a:masterClrMapping/>
  </p:clrMapOvr>
  <mc:AlternateContent xmlns:mc="http://schemas.openxmlformats.org/markup-compatibility/2006" xmlns:p14="http://schemas.microsoft.com/office/powerpoint/2010/main">
    <mc:Choice Requires="p14">
      <p:transition spd="slow" p14:dur="2000" advTm="16006"/>
    </mc:Choice>
    <mc:Fallback xmlns="">
      <p:transition spd="slow" advTm="160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1130-F405-190B-53E4-04848E82722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C765552-D5B7-4C88-6629-4DA805869DA2}"/>
              </a:ext>
            </a:extLst>
          </p:cNvPr>
          <p:cNvPicPr>
            <a:picLocks noGrp="1" noChangeAspect="1"/>
          </p:cNvPicPr>
          <p:nvPr>
            <p:ph idx="1"/>
          </p:nvPr>
        </p:nvPicPr>
        <p:blipFill>
          <a:blip r:embed="rId3"/>
          <a:stretch>
            <a:fillRect/>
          </a:stretch>
        </p:blipFill>
        <p:spPr>
          <a:xfrm>
            <a:off x="3178629" y="38894"/>
            <a:ext cx="5040085" cy="6845490"/>
          </a:xfrm>
          <a:prstGeom prst="rect">
            <a:avLst/>
          </a:prstGeom>
        </p:spPr>
      </p:pic>
    </p:spTree>
    <p:extLst>
      <p:ext uri="{BB962C8B-B14F-4D97-AF65-F5344CB8AC3E}">
        <p14:creationId xmlns:p14="http://schemas.microsoft.com/office/powerpoint/2010/main" val="3662277207"/>
      </p:ext>
    </p:extLst>
  </p:cSld>
  <p:clrMapOvr>
    <a:masterClrMapping/>
  </p:clrMapOvr>
  <mc:AlternateContent xmlns:mc="http://schemas.openxmlformats.org/markup-compatibility/2006" xmlns:p14="http://schemas.microsoft.com/office/powerpoint/2010/main">
    <mc:Choice Requires="p14">
      <p:transition spd="slow" p14:dur="2000" advTm="60699"/>
    </mc:Choice>
    <mc:Fallback xmlns="">
      <p:transition spd="slow" advTm="6069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1.5|1|1.3|1.3|1.2|2|1.1"/>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271207831908438121744EBC6926ED" ma:contentTypeVersion="10" ma:contentTypeDescription="Create a new document." ma:contentTypeScope="" ma:versionID="ae19f4ed853dac69127d95cd5949f9a3">
  <xsd:schema xmlns:xsd="http://www.w3.org/2001/XMLSchema" xmlns:xs="http://www.w3.org/2001/XMLSchema" xmlns:p="http://schemas.microsoft.com/office/2006/metadata/properties" xmlns:ns3="6790faaf-4e54-4506-8cf1-2308f6e44a6a" targetNamespace="http://schemas.microsoft.com/office/2006/metadata/properties" ma:root="true" ma:fieldsID="6d423f36ea41987b9dcbc983826300f6" ns3:_="">
    <xsd:import namespace="6790faaf-4e54-4506-8cf1-2308f6e44a6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0faaf-4e54-4506-8cf1-2308f6e44a6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BillingMetadata" ma:index="1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790faaf-4e54-4506-8cf1-2308f6e44a6a" xsi:nil="true"/>
  </documentManagement>
</p:properties>
</file>

<file path=customXml/itemProps1.xml><?xml version="1.0" encoding="utf-8"?>
<ds:datastoreItem xmlns:ds="http://schemas.openxmlformats.org/officeDocument/2006/customXml" ds:itemID="{6FDE1408-B139-4622-BA4F-C4DF44B96BDF}">
  <ds:schemaRefs>
    <ds:schemaRef ds:uri="http://schemas.microsoft.com/sharepoint/v3/contenttype/forms"/>
  </ds:schemaRefs>
</ds:datastoreItem>
</file>

<file path=customXml/itemProps2.xml><?xml version="1.0" encoding="utf-8"?>
<ds:datastoreItem xmlns:ds="http://schemas.openxmlformats.org/officeDocument/2006/customXml" ds:itemID="{D896B82E-A1DB-480F-9C62-E15AD865D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0faaf-4e54-4506-8cf1-2308f6e44a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F26DA9-5969-41DB-BDB8-DB01D0EED467}">
  <ds:schemaRef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6790faaf-4e54-4506-8cf1-2308f6e44a6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3766</TotalTime>
  <Words>3352</Words>
  <Application>Microsoft Office PowerPoint</Application>
  <PresentationFormat>Widescreen</PresentationFormat>
  <Paragraphs>141</Paragraphs>
  <Slides>27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Growing Younger: 18-25s </vt:lpstr>
      <vt:lpstr>PowerPoint Presentation</vt:lpstr>
      <vt:lpstr>PowerPoint Presentation</vt:lpstr>
      <vt:lpstr>PowerPoint Presentation</vt:lpstr>
      <vt:lpstr>PowerPoint Presentation</vt:lpstr>
      <vt:lpstr>Who identifies as atheist? </vt:lpstr>
      <vt:lpstr>PowerPoint Presentation</vt:lpstr>
      <vt:lpstr>The Gen Z Role Models project</vt:lpstr>
      <vt:lpstr>PowerPoint Presentation</vt:lpstr>
      <vt:lpstr>Lost-and-found</vt:lpstr>
      <vt:lpstr>Space between</vt:lpstr>
      <vt:lpstr>PowerPoint Presentation</vt:lpstr>
      <vt:lpstr>PowerPoint Presentation</vt:lpstr>
      <vt:lpstr>PowerPoint Presentation</vt:lpstr>
      <vt:lpstr>PowerPoint Presentation</vt:lpstr>
      <vt:lpstr>PowerPoint Presentation</vt:lpstr>
      <vt:lpstr>PowerPoint Presentation</vt:lpstr>
      <vt:lpstr>Expectant and ready for young adults </vt:lpstr>
      <vt:lpstr>Ministering to one or two young adults </vt:lpstr>
      <vt:lpstr>Creating community </vt:lpstr>
      <vt:lpstr>PowerPoint Presentation</vt:lpstr>
      <vt:lpstr>PowerPoint Presentation</vt:lpstr>
      <vt:lpstr>PowerPoint Presentation</vt:lpstr>
      <vt:lpstr>PowerPoint Presentation</vt:lpstr>
      <vt:lpstr>Diocese of Oxford: YouShape </vt:lpstr>
      <vt:lpstr>PowerPoint Presentation</vt:lpstr>
      <vt:lpstr>Upcoming events for young adults: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Phoebe Turner</dc:creator>
  <cp:lastModifiedBy>Phoebe Turner</cp:lastModifiedBy>
  <cp:revision>1</cp:revision>
  <dcterms:created xsi:type="dcterms:W3CDTF">2025-10-22T13:44:41Z</dcterms:created>
  <dcterms:modified xsi:type="dcterms:W3CDTF">2025-12-02T08:57:21Z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0x010100DD271207831908438121744EBC6926ED</vt:lpwstr>
  </property>
</Properties>
</file>