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3" r:id="rId10"/>
    <p:sldId id="265" r:id="rId11"/>
    <p:sldId id="266" r:id="rId12"/>
    <p:sldId id="268" r:id="rId13"/>
    <p:sldId id="267" r:id="rId14"/>
    <p:sldId id="271" r:id="rId15"/>
    <p:sldId id="270" r:id="rId16"/>
    <p:sldId id="269"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81F377-29C0-4516-9BF3-145E246043E9}" v="35" dt="2026-02-13T17:02:20.1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98" d="100"/>
          <a:sy n="98" d="100"/>
        </p:scale>
        <p:origin x="84" y="5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ifford Stocking" userId="661b58e12645c2fc" providerId="LiveId" clId="{56AD2A95-300E-4CBC-AA7E-9B38F05BBBFB}"/>
    <pc:docChg chg="undo custSel addSld modSld sldOrd">
      <pc:chgData name="Clifford Stocking" userId="661b58e12645c2fc" providerId="LiveId" clId="{56AD2A95-300E-4CBC-AA7E-9B38F05BBBFB}" dt="2026-02-13T17:05:35.533" v="706" actId="20577"/>
      <pc:docMkLst>
        <pc:docMk/>
      </pc:docMkLst>
      <pc:sldChg chg="addSp delSp modSp new mod setBg">
        <pc:chgData name="Clifford Stocking" userId="661b58e12645c2fc" providerId="LiveId" clId="{56AD2A95-300E-4CBC-AA7E-9B38F05BBBFB}" dt="2026-02-03T17:58:15.505" v="30" actId="14100"/>
        <pc:sldMkLst>
          <pc:docMk/>
          <pc:sldMk cId="403668376" sldId="263"/>
        </pc:sldMkLst>
        <pc:spChg chg="add mod">
          <ac:chgData name="Clifford Stocking" userId="661b58e12645c2fc" providerId="LiveId" clId="{56AD2A95-300E-4CBC-AA7E-9B38F05BBBFB}" dt="2026-02-03T17:57:52.630" v="24" actId="26606"/>
          <ac:spMkLst>
            <pc:docMk/>
            <pc:sldMk cId="403668376" sldId="263"/>
            <ac:spMk id="5" creationId="{448F9747-C32B-6BC1-778B-6434470D3EE6}"/>
          </ac:spMkLst>
        </pc:spChg>
        <pc:spChg chg="add">
          <ac:chgData name="Clifford Stocking" userId="661b58e12645c2fc" providerId="LiveId" clId="{56AD2A95-300E-4CBC-AA7E-9B38F05BBBFB}" dt="2026-02-03T17:57:52.630" v="24" actId="26606"/>
          <ac:spMkLst>
            <pc:docMk/>
            <pc:sldMk cId="403668376" sldId="263"/>
            <ac:spMk id="19" creationId="{C4879EFC-8E62-4E00-973C-C45EE9EC676D}"/>
          </ac:spMkLst>
        </pc:spChg>
        <pc:spChg chg="add">
          <ac:chgData name="Clifford Stocking" userId="661b58e12645c2fc" providerId="LiveId" clId="{56AD2A95-300E-4CBC-AA7E-9B38F05BBBFB}" dt="2026-02-03T17:57:52.630" v="24" actId="26606"/>
          <ac:spMkLst>
            <pc:docMk/>
            <pc:sldMk cId="403668376" sldId="263"/>
            <ac:spMk id="21" creationId="{D6A9C53F-5F90-40A5-8C85-5412D39C8C68}"/>
          </ac:spMkLst>
        </pc:spChg>
        <pc:picChg chg="add mod ord">
          <ac:chgData name="Clifford Stocking" userId="661b58e12645c2fc" providerId="LiveId" clId="{56AD2A95-300E-4CBC-AA7E-9B38F05BBBFB}" dt="2026-02-03T17:57:59.067" v="26" actId="1076"/>
          <ac:picMkLst>
            <pc:docMk/>
            <pc:sldMk cId="403668376" sldId="263"/>
            <ac:picMk id="3" creationId="{50BB657F-C1F6-0E31-E54A-36699AE1B95A}"/>
          </ac:picMkLst>
        </pc:picChg>
        <pc:picChg chg="add mod">
          <ac:chgData name="Clifford Stocking" userId="661b58e12645c2fc" providerId="LiveId" clId="{56AD2A95-300E-4CBC-AA7E-9B38F05BBBFB}" dt="2026-02-03T17:58:15.505" v="30" actId="14100"/>
          <ac:picMkLst>
            <pc:docMk/>
            <pc:sldMk cId="403668376" sldId="263"/>
            <ac:picMk id="7" creationId="{273A867B-4425-0F39-5A74-230849BA461C}"/>
          </ac:picMkLst>
        </pc:picChg>
      </pc:sldChg>
      <pc:sldChg chg="add ord">
        <pc:chgData name="Clifford Stocking" userId="661b58e12645c2fc" providerId="LiveId" clId="{56AD2A95-300E-4CBC-AA7E-9B38F05BBBFB}" dt="2026-02-03T17:59:23.837" v="33"/>
        <pc:sldMkLst>
          <pc:docMk/>
          <pc:sldMk cId="742500012" sldId="264"/>
        </pc:sldMkLst>
      </pc:sldChg>
      <pc:sldChg chg="addSp delSp modSp new mod setBg">
        <pc:chgData name="Clifford Stocking" userId="661b58e12645c2fc" providerId="LiveId" clId="{56AD2A95-300E-4CBC-AA7E-9B38F05BBBFB}" dt="2026-02-13T12:15:29.708" v="85" actId="33524"/>
        <pc:sldMkLst>
          <pc:docMk/>
          <pc:sldMk cId="2697529760" sldId="265"/>
        </pc:sldMkLst>
        <pc:spChg chg="add mod ord">
          <ac:chgData name="Clifford Stocking" userId="661b58e12645c2fc" providerId="LiveId" clId="{56AD2A95-300E-4CBC-AA7E-9B38F05BBBFB}" dt="2026-02-13T12:15:29.708" v="85" actId="33524"/>
          <ac:spMkLst>
            <pc:docMk/>
            <pc:sldMk cId="2697529760" sldId="265"/>
            <ac:spMk id="3" creationId="{F64BE611-C5A9-6A5D-BD25-913DAE9E74F2}"/>
          </ac:spMkLst>
        </pc:spChg>
        <pc:spChg chg="add del">
          <ac:chgData name="Clifford Stocking" userId="661b58e12645c2fc" providerId="LiveId" clId="{56AD2A95-300E-4CBC-AA7E-9B38F05BBBFB}" dt="2026-02-13T12:14:11.076" v="66" actId="26606"/>
          <ac:spMkLst>
            <pc:docMk/>
            <pc:sldMk cId="2697529760" sldId="265"/>
            <ac:spMk id="10" creationId="{F13C74B1-5B17-4795-BED0-7140497B445A}"/>
          </ac:spMkLst>
        </pc:spChg>
        <pc:spChg chg="add del">
          <ac:chgData name="Clifford Stocking" userId="661b58e12645c2fc" providerId="LiveId" clId="{56AD2A95-300E-4CBC-AA7E-9B38F05BBBFB}" dt="2026-02-13T12:14:11.076" v="66" actId="26606"/>
          <ac:spMkLst>
            <pc:docMk/>
            <pc:sldMk cId="2697529760" sldId="265"/>
            <ac:spMk id="12" creationId="{D4974D33-8DC5-464E-8C6D-BE58F0669C17}"/>
          </ac:spMkLst>
        </pc:spChg>
        <pc:picChg chg="add mod">
          <ac:chgData name="Clifford Stocking" userId="661b58e12645c2fc" providerId="LiveId" clId="{56AD2A95-300E-4CBC-AA7E-9B38F05BBBFB}" dt="2026-02-13T12:14:11.076" v="66" actId="26606"/>
          <ac:picMkLst>
            <pc:docMk/>
            <pc:sldMk cId="2697529760" sldId="265"/>
            <ac:picMk id="5" creationId="{3795857E-08B4-134A-CDCC-CFCEB81949B5}"/>
          </ac:picMkLst>
        </pc:picChg>
      </pc:sldChg>
      <pc:sldChg chg="addSp modSp add mod setBg">
        <pc:chgData name="Clifford Stocking" userId="661b58e12645c2fc" providerId="LiveId" clId="{56AD2A95-300E-4CBC-AA7E-9B38F05BBBFB}" dt="2026-02-13T12:24:25.249" v="128" actId="26606"/>
        <pc:sldMkLst>
          <pc:docMk/>
          <pc:sldMk cId="910209097" sldId="266"/>
        </pc:sldMkLst>
        <pc:spChg chg="add mod">
          <ac:chgData name="Clifford Stocking" userId="661b58e12645c2fc" providerId="LiveId" clId="{56AD2A95-300E-4CBC-AA7E-9B38F05BBBFB}" dt="2026-02-13T12:24:25.249" v="128" actId="26606"/>
          <ac:spMkLst>
            <pc:docMk/>
            <pc:sldMk cId="910209097" sldId="266"/>
            <ac:spMk id="5" creationId="{56DBAC3E-1EE4-E0D1-4057-5C98541FF262}"/>
          </ac:spMkLst>
        </pc:spChg>
        <pc:spChg chg="add">
          <ac:chgData name="Clifford Stocking" userId="661b58e12645c2fc" providerId="LiveId" clId="{56AD2A95-300E-4CBC-AA7E-9B38F05BBBFB}" dt="2026-02-13T12:24:25.249" v="128" actId="26606"/>
          <ac:spMkLst>
            <pc:docMk/>
            <pc:sldMk cId="910209097" sldId="266"/>
            <ac:spMk id="10" creationId="{FA69AAE0-49D5-4C8B-8BA2-55898C00E05E}"/>
          </ac:spMkLst>
        </pc:spChg>
        <pc:picChg chg="add mod ord">
          <ac:chgData name="Clifford Stocking" userId="661b58e12645c2fc" providerId="LiveId" clId="{56AD2A95-300E-4CBC-AA7E-9B38F05BBBFB}" dt="2026-02-13T12:24:25.249" v="128" actId="26606"/>
          <ac:picMkLst>
            <pc:docMk/>
            <pc:sldMk cId="910209097" sldId="266"/>
            <ac:picMk id="2" creationId="{51783D33-17A5-CD86-C41E-75E1855D3C5B}"/>
          </ac:picMkLst>
        </pc:picChg>
        <pc:picChg chg="add mod">
          <ac:chgData name="Clifford Stocking" userId="661b58e12645c2fc" providerId="LiveId" clId="{56AD2A95-300E-4CBC-AA7E-9B38F05BBBFB}" dt="2026-02-13T12:24:25.249" v="128" actId="26606"/>
          <ac:picMkLst>
            <pc:docMk/>
            <pc:sldMk cId="910209097" sldId="266"/>
            <ac:picMk id="4" creationId="{CE5010D6-08FC-0102-FE2F-64CAABD192A0}"/>
          </ac:picMkLst>
        </pc:picChg>
      </pc:sldChg>
      <pc:sldChg chg="addSp delSp modSp add mod setBg">
        <pc:chgData name="Clifford Stocking" userId="661b58e12645c2fc" providerId="LiveId" clId="{56AD2A95-300E-4CBC-AA7E-9B38F05BBBFB}" dt="2026-02-13T12:50:52.795" v="202" actId="26606"/>
        <pc:sldMkLst>
          <pc:docMk/>
          <pc:sldMk cId="983090786" sldId="267"/>
        </pc:sldMkLst>
        <pc:spChg chg="add">
          <ac:chgData name="Clifford Stocking" userId="661b58e12645c2fc" providerId="LiveId" clId="{56AD2A95-300E-4CBC-AA7E-9B38F05BBBFB}" dt="2026-02-13T12:50:52.795" v="202" actId="26606"/>
          <ac:spMkLst>
            <pc:docMk/>
            <pc:sldMk cId="983090786" sldId="267"/>
            <ac:spMk id="10" creationId="{799448F2-0E5B-42DA-B2D1-11A14E947BD4}"/>
          </ac:spMkLst>
        </pc:spChg>
        <pc:spChg chg="add">
          <ac:chgData name="Clifford Stocking" userId="661b58e12645c2fc" providerId="LiveId" clId="{56AD2A95-300E-4CBC-AA7E-9B38F05BBBFB}" dt="2026-02-13T12:50:52.795" v="202" actId="26606"/>
          <ac:spMkLst>
            <pc:docMk/>
            <pc:sldMk cId="983090786" sldId="267"/>
            <ac:spMk id="12" creationId="{4E8A7552-20E1-4F34-ADAB-C1DB6634D47E}"/>
          </ac:spMkLst>
        </pc:spChg>
        <pc:picChg chg="add del mod">
          <ac:chgData name="Clifford Stocking" userId="661b58e12645c2fc" providerId="LiveId" clId="{56AD2A95-300E-4CBC-AA7E-9B38F05BBBFB}" dt="2026-02-13T12:43:20.565" v="190" actId="478"/>
          <ac:picMkLst>
            <pc:docMk/>
            <pc:sldMk cId="983090786" sldId="267"/>
            <ac:picMk id="2" creationId="{C9C0C51A-657D-48BA-4C19-98A21971E517}"/>
          </ac:picMkLst>
        </pc:picChg>
        <pc:picChg chg="add mod ord">
          <ac:chgData name="Clifford Stocking" userId="661b58e12645c2fc" providerId="LiveId" clId="{56AD2A95-300E-4CBC-AA7E-9B38F05BBBFB}" dt="2026-02-13T12:50:52.795" v="202" actId="26606"/>
          <ac:picMkLst>
            <pc:docMk/>
            <pc:sldMk cId="983090786" sldId="267"/>
            <ac:picMk id="3" creationId="{A42B3F80-950C-B2DC-9704-CDA06F7BE3B6}"/>
          </ac:picMkLst>
        </pc:picChg>
        <pc:picChg chg="add mod">
          <ac:chgData name="Clifford Stocking" userId="661b58e12645c2fc" providerId="LiveId" clId="{56AD2A95-300E-4CBC-AA7E-9B38F05BBBFB}" dt="2026-02-13T12:50:52.795" v="202" actId="26606"/>
          <ac:picMkLst>
            <pc:docMk/>
            <pc:sldMk cId="983090786" sldId="267"/>
            <ac:picMk id="4" creationId="{F2517A31-95EF-D1DC-CA6B-17AFDF52E087}"/>
          </ac:picMkLst>
        </pc:picChg>
        <pc:picChg chg="add mod">
          <ac:chgData name="Clifford Stocking" userId="661b58e12645c2fc" providerId="LiveId" clId="{56AD2A95-300E-4CBC-AA7E-9B38F05BBBFB}" dt="2026-02-13T12:50:52.795" v="202" actId="26606"/>
          <ac:picMkLst>
            <pc:docMk/>
            <pc:sldMk cId="983090786" sldId="267"/>
            <ac:picMk id="5" creationId="{E5FC6A4C-141C-8555-7931-4BCFE13CED02}"/>
          </ac:picMkLst>
        </pc:picChg>
      </pc:sldChg>
      <pc:sldChg chg="addSp modSp add mod ord setBg">
        <pc:chgData name="Clifford Stocking" userId="661b58e12645c2fc" providerId="LiveId" clId="{56AD2A95-300E-4CBC-AA7E-9B38F05BBBFB}" dt="2026-02-13T12:40:11.381" v="186"/>
        <pc:sldMkLst>
          <pc:docMk/>
          <pc:sldMk cId="1491247657" sldId="268"/>
        </pc:sldMkLst>
        <pc:spChg chg="add mod ord">
          <ac:chgData name="Clifford Stocking" userId="661b58e12645c2fc" providerId="LiveId" clId="{56AD2A95-300E-4CBC-AA7E-9B38F05BBBFB}" dt="2026-02-13T12:39:58.410" v="184" actId="20577"/>
          <ac:spMkLst>
            <pc:docMk/>
            <pc:sldMk cId="1491247657" sldId="268"/>
            <ac:spMk id="3" creationId="{D1275263-4B67-AA0D-1876-33B5D002E1C8}"/>
          </ac:spMkLst>
        </pc:spChg>
        <pc:spChg chg="add">
          <ac:chgData name="Clifford Stocking" userId="661b58e12645c2fc" providerId="LiveId" clId="{56AD2A95-300E-4CBC-AA7E-9B38F05BBBFB}" dt="2026-02-13T12:39:17.669" v="164" actId="26606"/>
          <ac:spMkLst>
            <pc:docMk/>
            <pc:sldMk cId="1491247657" sldId="268"/>
            <ac:spMk id="10" creationId="{A2679492-7988-4050-9056-542444452411}"/>
          </ac:spMkLst>
        </pc:spChg>
        <pc:spChg chg="add">
          <ac:chgData name="Clifford Stocking" userId="661b58e12645c2fc" providerId="LiveId" clId="{56AD2A95-300E-4CBC-AA7E-9B38F05BBBFB}" dt="2026-02-13T12:39:17.669" v="164" actId="26606"/>
          <ac:spMkLst>
            <pc:docMk/>
            <pc:sldMk cId="1491247657" sldId="268"/>
            <ac:spMk id="12" creationId="{B091B163-7D61-4891-ABCF-5C13D9C418D0}"/>
          </ac:spMkLst>
        </pc:spChg>
        <pc:picChg chg="add mod">
          <ac:chgData name="Clifford Stocking" userId="661b58e12645c2fc" providerId="LiveId" clId="{56AD2A95-300E-4CBC-AA7E-9B38F05BBBFB}" dt="2026-02-13T12:39:17.669" v="164" actId="26606"/>
          <ac:picMkLst>
            <pc:docMk/>
            <pc:sldMk cId="1491247657" sldId="268"/>
            <ac:picMk id="5" creationId="{36A0CB22-5451-C207-2BE3-15DB35F15385}"/>
          </ac:picMkLst>
        </pc:picChg>
        <pc:cxnChg chg="add">
          <ac:chgData name="Clifford Stocking" userId="661b58e12645c2fc" providerId="LiveId" clId="{56AD2A95-300E-4CBC-AA7E-9B38F05BBBFB}" dt="2026-02-13T12:39:17.669" v="164" actId="26606"/>
          <ac:cxnSpMkLst>
            <pc:docMk/>
            <pc:sldMk cId="1491247657" sldId="268"/>
            <ac:cxnSpMk id="14" creationId="{C49DA8F6-BCC1-4447-B54C-57856834B94B}"/>
          </ac:cxnSpMkLst>
        </pc:cxnChg>
      </pc:sldChg>
      <pc:sldChg chg="addSp delSp modSp add mod setBg">
        <pc:chgData name="Clifford Stocking" userId="661b58e12645c2fc" providerId="LiveId" clId="{56AD2A95-300E-4CBC-AA7E-9B38F05BBBFB}" dt="2026-02-13T13:07:30.969" v="246" actId="1076"/>
        <pc:sldMkLst>
          <pc:docMk/>
          <pc:sldMk cId="245122493" sldId="269"/>
        </pc:sldMkLst>
        <pc:spChg chg="add mod ord">
          <ac:chgData name="Clifford Stocking" userId="661b58e12645c2fc" providerId="LiveId" clId="{56AD2A95-300E-4CBC-AA7E-9B38F05BBBFB}" dt="2026-02-13T13:04:22.283" v="245" actId="26606"/>
          <ac:spMkLst>
            <pc:docMk/>
            <pc:sldMk cId="245122493" sldId="269"/>
            <ac:spMk id="4" creationId="{5D6208A8-4B64-AA9D-6964-C60EFFBF3995}"/>
          </ac:spMkLst>
        </pc:spChg>
        <pc:spChg chg="add del">
          <ac:chgData name="Clifford Stocking" userId="661b58e12645c2fc" providerId="LiveId" clId="{56AD2A95-300E-4CBC-AA7E-9B38F05BBBFB}" dt="2026-02-13T13:03:03.045" v="239" actId="26606"/>
          <ac:spMkLst>
            <pc:docMk/>
            <pc:sldMk cId="245122493" sldId="269"/>
            <ac:spMk id="9" creationId="{2EB492CD-616E-47F8-933B-5E2D952A0593}"/>
          </ac:spMkLst>
        </pc:spChg>
        <pc:spChg chg="add del">
          <ac:chgData name="Clifford Stocking" userId="661b58e12645c2fc" providerId="LiveId" clId="{56AD2A95-300E-4CBC-AA7E-9B38F05BBBFB}" dt="2026-02-13T13:03:03.045" v="239" actId="26606"/>
          <ac:spMkLst>
            <pc:docMk/>
            <pc:sldMk cId="245122493" sldId="269"/>
            <ac:spMk id="11" creationId="{59383CF9-23B5-4335-9B21-1791C4CF1C75}"/>
          </ac:spMkLst>
        </pc:spChg>
        <pc:spChg chg="add del">
          <ac:chgData name="Clifford Stocking" userId="661b58e12645c2fc" providerId="LiveId" clId="{56AD2A95-300E-4CBC-AA7E-9B38F05BBBFB}" dt="2026-02-13T13:03:03.045" v="239" actId="26606"/>
          <ac:spMkLst>
            <pc:docMk/>
            <pc:sldMk cId="245122493" sldId="269"/>
            <ac:spMk id="13" creationId="{0007FE00-9498-4706-B255-6437B0252C02}"/>
          </ac:spMkLst>
        </pc:spChg>
        <pc:spChg chg="add del">
          <ac:chgData name="Clifford Stocking" userId="661b58e12645c2fc" providerId="LiveId" clId="{56AD2A95-300E-4CBC-AA7E-9B38F05BBBFB}" dt="2026-02-13T13:03:19.731" v="241" actId="26606"/>
          <ac:spMkLst>
            <pc:docMk/>
            <pc:sldMk cId="245122493" sldId="269"/>
            <ac:spMk id="15" creationId="{23E547B5-89CF-4EC0-96DE-25771AED0799}"/>
          </ac:spMkLst>
        </pc:spChg>
        <pc:spChg chg="add del">
          <ac:chgData name="Clifford Stocking" userId="661b58e12645c2fc" providerId="LiveId" clId="{56AD2A95-300E-4CBC-AA7E-9B38F05BBBFB}" dt="2026-02-13T13:03:19.731" v="241" actId="26606"/>
          <ac:spMkLst>
            <pc:docMk/>
            <pc:sldMk cId="245122493" sldId="269"/>
            <ac:spMk id="16" creationId="{3F0B8CEB-8279-4E5E-A0CE-1FC9F71736F2}"/>
          </ac:spMkLst>
        </pc:spChg>
        <pc:spChg chg="add del">
          <ac:chgData name="Clifford Stocking" userId="661b58e12645c2fc" providerId="LiveId" clId="{56AD2A95-300E-4CBC-AA7E-9B38F05BBBFB}" dt="2026-02-13T13:04:22.283" v="245" actId="26606"/>
          <ac:spMkLst>
            <pc:docMk/>
            <pc:sldMk cId="245122493" sldId="269"/>
            <ac:spMk id="18" creationId="{45D37F4E-DDB4-456B-97E0-9937730A039F}"/>
          </ac:spMkLst>
        </pc:spChg>
        <pc:spChg chg="add del">
          <ac:chgData name="Clifford Stocking" userId="661b58e12645c2fc" providerId="LiveId" clId="{56AD2A95-300E-4CBC-AA7E-9B38F05BBBFB}" dt="2026-02-13T13:04:22.283" v="245" actId="26606"/>
          <ac:spMkLst>
            <pc:docMk/>
            <pc:sldMk cId="245122493" sldId="269"/>
            <ac:spMk id="19" creationId="{B2DD41CD-8F47-4F56-AD12-4E2FF7696987}"/>
          </ac:spMkLst>
        </pc:spChg>
        <pc:spChg chg="add">
          <ac:chgData name="Clifford Stocking" userId="661b58e12645c2fc" providerId="LiveId" clId="{56AD2A95-300E-4CBC-AA7E-9B38F05BBBFB}" dt="2026-02-13T13:04:22.283" v="245" actId="26606"/>
          <ac:spMkLst>
            <pc:docMk/>
            <pc:sldMk cId="245122493" sldId="269"/>
            <ac:spMk id="24" creationId="{5AC1364A-3E3D-4F0D-8776-78AF3A270DD6}"/>
          </ac:spMkLst>
        </pc:spChg>
        <pc:spChg chg="add">
          <ac:chgData name="Clifford Stocking" userId="661b58e12645c2fc" providerId="LiveId" clId="{56AD2A95-300E-4CBC-AA7E-9B38F05BBBFB}" dt="2026-02-13T13:04:22.283" v="245" actId="26606"/>
          <ac:spMkLst>
            <pc:docMk/>
            <pc:sldMk cId="245122493" sldId="269"/>
            <ac:spMk id="26" creationId="{3FCFB1DE-0B7E-48CC-BA90-B2AB0889F9D6}"/>
          </ac:spMkLst>
        </pc:spChg>
        <pc:picChg chg="add mod ord">
          <ac:chgData name="Clifford Stocking" userId="661b58e12645c2fc" providerId="LiveId" clId="{56AD2A95-300E-4CBC-AA7E-9B38F05BBBFB}" dt="2026-02-13T13:04:22.283" v="245" actId="26606"/>
          <ac:picMkLst>
            <pc:docMk/>
            <pc:sldMk cId="245122493" sldId="269"/>
            <ac:picMk id="2" creationId="{BA796250-C933-550B-1F49-9993A8E3BB1C}"/>
          </ac:picMkLst>
        </pc:picChg>
        <pc:picChg chg="add mod">
          <ac:chgData name="Clifford Stocking" userId="661b58e12645c2fc" providerId="LiveId" clId="{56AD2A95-300E-4CBC-AA7E-9B38F05BBBFB}" dt="2026-02-13T13:07:30.969" v="246" actId="1076"/>
          <ac:picMkLst>
            <pc:docMk/>
            <pc:sldMk cId="245122493" sldId="269"/>
            <ac:picMk id="6" creationId="{F6F87F3B-4137-4089-9770-1DE0AD78B55C}"/>
          </ac:picMkLst>
        </pc:picChg>
      </pc:sldChg>
      <pc:sldChg chg="add ord">
        <pc:chgData name="Clifford Stocking" userId="661b58e12645c2fc" providerId="LiveId" clId="{56AD2A95-300E-4CBC-AA7E-9B38F05BBBFB}" dt="2026-02-13T12:58:54.372" v="225"/>
        <pc:sldMkLst>
          <pc:docMk/>
          <pc:sldMk cId="2735844813" sldId="270"/>
        </pc:sldMkLst>
      </pc:sldChg>
      <pc:sldChg chg="addSp delSp modSp add mod ord setBg">
        <pc:chgData name="Clifford Stocking" userId="661b58e12645c2fc" providerId="LiveId" clId="{56AD2A95-300E-4CBC-AA7E-9B38F05BBBFB}" dt="2026-02-13T12:58:49.140" v="223"/>
        <pc:sldMkLst>
          <pc:docMk/>
          <pc:sldMk cId="367221326" sldId="271"/>
        </pc:sldMkLst>
        <pc:spChg chg="add mod ord">
          <ac:chgData name="Clifford Stocking" userId="661b58e12645c2fc" providerId="LiveId" clId="{56AD2A95-300E-4CBC-AA7E-9B38F05BBBFB}" dt="2026-02-13T12:58:25.655" v="221" actId="1076"/>
          <ac:spMkLst>
            <pc:docMk/>
            <pc:sldMk cId="367221326" sldId="271"/>
            <ac:spMk id="3" creationId="{99DB17C8-B5CC-3D77-F778-BFC077239A38}"/>
          </ac:spMkLst>
        </pc:spChg>
        <pc:spChg chg="add del">
          <ac:chgData name="Clifford Stocking" userId="661b58e12645c2fc" providerId="LiveId" clId="{56AD2A95-300E-4CBC-AA7E-9B38F05BBBFB}" dt="2026-02-13T12:57:46.070" v="214" actId="26606"/>
          <ac:spMkLst>
            <pc:docMk/>
            <pc:sldMk cId="367221326" sldId="271"/>
            <ac:spMk id="10" creationId="{A2679492-7988-4050-9056-542444452411}"/>
          </ac:spMkLst>
        </pc:spChg>
        <pc:spChg chg="add del">
          <ac:chgData name="Clifford Stocking" userId="661b58e12645c2fc" providerId="LiveId" clId="{56AD2A95-300E-4CBC-AA7E-9B38F05BBBFB}" dt="2026-02-13T12:57:46.070" v="214" actId="26606"/>
          <ac:spMkLst>
            <pc:docMk/>
            <pc:sldMk cId="367221326" sldId="271"/>
            <ac:spMk id="12" creationId="{B091B163-7D61-4891-ABCF-5C13D9C418D0}"/>
          </ac:spMkLst>
        </pc:spChg>
        <pc:spChg chg="add del">
          <ac:chgData name="Clifford Stocking" userId="661b58e12645c2fc" providerId="LiveId" clId="{56AD2A95-300E-4CBC-AA7E-9B38F05BBBFB}" dt="2026-02-13T12:58:04.647" v="216" actId="26606"/>
          <ac:spMkLst>
            <pc:docMk/>
            <pc:sldMk cId="367221326" sldId="271"/>
            <ac:spMk id="16" creationId="{08BC803E-13F3-4DAB-B17C-BEB0076164B7}"/>
          </ac:spMkLst>
        </pc:spChg>
        <pc:spChg chg="add del">
          <ac:chgData name="Clifford Stocking" userId="661b58e12645c2fc" providerId="LiveId" clId="{56AD2A95-300E-4CBC-AA7E-9B38F05BBBFB}" dt="2026-02-13T12:58:04.647" v="216" actId="26606"/>
          <ac:spMkLst>
            <pc:docMk/>
            <pc:sldMk cId="367221326" sldId="271"/>
            <ac:spMk id="17" creationId="{39D85F1B-3302-4DB9-81B1-038ADCE4DEAC}"/>
          </ac:spMkLst>
        </pc:spChg>
        <pc:spChg chg="add del">
          <ac:chgData name="Clifford Stocking" userId="661b58e12645c2fc" providerId="LiveId" clId="{56AD2A95-300E-4CBC-AA7E-9B38F05BBBFB}" dt="2026-02-13T12:58:12.702" v="218" actId="26606"/>
          <ac:spMkLst>
            <pc:docMk/>
            <pc:sldMk cId="367221326" sldId="271"/>
            <ac:spMk id="19" creationId="{A2679492-7988-4050-9056-542444452411}"/>
          </ac:spMkLst>
        </pc:spChg>
        <pc:spChg chg="add del">
          <ac:chgData name="Clifford Stocking" userId="661b58e12645c2fc" providerId="LiveId" clId="{56AD2A95-300E-4CBC-AA7E-9B38F05BBBFB}" dt="2026-02-13T12:58:12.702" v="218" actId="26606"/>
          <ac:spMkLst>
            <pc:docMk/>
            <pc:sldMk cId="367221326" sldId="271"/>
            <ac:spMk id="20" creationId="{B091B163-7D61-4891-ABCF-5C13D9C418D0}"/>
          </ac:spMkLst>
        </pc:spChg>
        <pc:spChg chg="add">
          <ac:chgData name="Clifford Stocking" userId="661b58e12645c2fc" providerId="LiveId" clId="{56AD2A95-300E-4CBC-AA7E-9B38F05BBBFB}" dt="2026-02-13T12:58:12.713" v="219" actId="26606"/>
          <ac:spMkLst>
            <pc:docMk/>
            <pc:sldMk cId="367221326" sldId="271"/>
            <ac:spMk id="23" creationId="{08BC803E-13F3-4DAB-B17C-BEB0076164B7}"/>
          </ac:spMkLst>
        </pc:spChg>
        <pc:spChg chg="add">
          <ac:chgData name="Clifford Stocking" userId="661b58e12645c2fc" providerId="LiveId" clId="{56AD2A95-300E-4CBC-AA7E-9B38F05BBBFB}" dt="2026-02-13T12:58:12.713" v="219" actId="26606"/>
          <ac:spMkLst>
            <pc:docMk/>
            <pc:sldMk cId="367221326" sldId="271"/>
            <ac:spMk id="24" creationId="{39D85F1B-3302-4DB9-81B1-038ADCE4DEAC}"/>
          </ac:spMkLst>
        </pc:spChg>
        <pc:picChg chg="add mod ord">
          <ac:chgData name="Clifford Stocking" userId="661b58e12645c2fc" providerId="LiveId" clId="{56AD2A95-300E-4CBC-AA7E-9B38F05BBBFB}" dt="2026-02-13T12:58:12.713" v="219" actId="26606"/>
          <ac:picMkLst>
            <pc:docMk/>
            <pc:sldMk cId="367221326" sldId="271"/>
            <ac:picMk id="4" creationId="{8F499544-22EE-108E-40F2-20A368F09DB5}"/>
          </ac:picMkLst>
        </pc:picChg>
        <pc:picChg chg="add mod">
          <ac:chgData name="Clifford Stocking" userId="661b58e12645c2fc" providerId="LiveId" clId="{56AD2A95-300E-4CBC-AA7E-9B38F05BBBFB}" dt="2026-02-13T12:58:12.713" v="219" actId="26606"/>
          <ac:picMkLst>
            <pc:docMk/>
            <pc:sldMk cId="367221326" sldId="271"/>
            <ac:picMk id="5" creationId="{053FD740-6D52-3964-EF39-843405D46057}"/>
          </ac:picMkLst>
        </pc:picChg>
        <pc:cxnChg chg="add del">
          <ac:chgData name="Clifford Stocking" userId="661b58e12645c2fc" providerId="LiveId" clId="{56AD2A95-300E-4CBC-AA7E-9B38F05BBBFB}" dt="2026-02-13T12:57:46.070" v="214" actId="26606"/>
          <ac:cxnSpMkLst>
            <pc:docMk/>
            <pc:sldMk cId="367221326" sldId="271"/>
            <ac:cxnSpMk id="14" creationId="{C49DA8F6-BCC1-4447-B54C-57856834B94B}"/>
          </ac:cxnSpMkLst>
        </pc:cxnChg>
        <pc:cxnChg chg="add del">
          <ac:chgData name="Clifford Stocking" userId="661b58e12645c2fc" providerId="LiveId" clId="{56AD2A95-300E-4CBC-AA7E-9B38F05BBBFB}" dt="2026-02-13T12:58:12.702" v="218" actId="26606"/>
          <ac:cxnSpMkLst>
            <pc:docMk/>
            <pc:sldMk cId="367221326" sldId="271"/>
            <ac:cxnSpMk id="21" creationId="{C49DA8F6-BCC1-4447-B54C-57856834B94B}"/>
          </ac:cxnSpMkLst>
        </pc:cxnChg>
      </pc:sldChg>
      <pc:sldChg chg="addSp modSp new mod setBg">
        <pc:chgData name="Clifford Stocking" userId="661b58e12645c2fc" providerId="LiveId" clId="{56AD2A95-300E-4CBC-AA7E-9B38F05BBBFB}" dt="2026-02-13T15:13:15.174" v="273" actId="26606"/>
        <pc:sldMkLst>
          <pc:docMk/>
          <pc:sldMk cId="2691492787" sldId="272"/>
        </pc:sldMkLst>
        <pc:spChg chg="add">
          <ac:chgData name="Clifford Stocking" userId="661b58e12645c2fc" providerId="LiveId" clId="{56AD2A95-300E-4CBC-AA7E-9B38F05BBBFB}" dt="2026-02-13T15:13:15.174" v="273" actId="26606"/>
          <ac:spMkLst>
            <pc:docMk/>
            <pc:sldMk cId="2691492787" sldId="272"/>
            <ac:spMk id="10" creationId="{E1750109-3B91-4506-B997-0CD8E35A1488}"/>
          </ac:spMkLst>
        </pc:spChg>
        <pc:spChg chg="add">
          <ac:chgData name="Clifford Stocking" userId="661b58e12645c2fc" providerId="LiveId" clId="{56AD2A95-300E-4CBC-AA7E-9B38F05BBBFB}" dt="2026-02-13T15:13:15.174" v="273" actId="26606"/>
          <ac:spMkLst>
            <pc:docMk/>
            <pc:sldMk cId="2691492787" sldId="272"/>
            <ac:spMk id="12" creationId="{E72D8D1B-59F6-4FF3-8547-9BBB6129F2FA}"/>
          </ac:spMkLst>
        </pc:spChg>
        <pc:spChg chg="add">
          <ac:chgData name="Clifford Stocking" userId="661b58e12645c2fc" providerId="LiveId" clId="{56AD2A95-300E-4CBC-AA7E-9B38F05BBBFB}" dt="2026-02-13T15:13:15.174" v="273" actId="26606"/>
          <ac:spMkLst>
            <pc:docMk/>
            <pc:sldMk cId="2691492787" sldId="272"/>
            <ac:spMk id="14" creationId="{8FC8C21F-9484-4A71-ABFA-6C10682FAC3E}"/>
          </ac:spMkLst>
        </pc:spChg>
        <pc:spChg chg="add">
          <ac:chgData name="Clifford Stocking" userId="661b58e12645c2fc" providerId="LiveId" clId="{56AD2A95-300E-4CBC-AA7E-9B38F05BBBFB}" dt="2026-02-13T15:13:15.174" v="273" actId="26606"/>
          <ac:spMkLst>
            <pc:docMk/>
            <pc:sldMk cId="2691492787" sldId="272"/>
            <ac:spMk id="16" creationId="{2C444748-5A8D-4B53-89FE-42B455DFA2D1}"/>
          </ac:spMkLst>
        </pc:spChg>
        <pc:spChg chg="add">
          <ac:chgData name="Clifford Stocking" userId="661b58e12645c2fc" providerId="LiveId" clId="{56AD2A95-300E-4CBC-AA7E-9B38F05BBBFB}" dt="2026-02-13T15:13:15.174" v="273" actId="26606"/>
          <ac:spMkLst>
            <pc:docMk/>
            <pc:sldMk cId="2691492787" sldId="272"/>
            <ac:spMk id="18" creationId="{14044C96-7CFD-44DB-A579-D77B0D37C681}"/>
          </ac:spMkLst>
        </pc:spChg>
        <pc:picChg chg="add mod">
          <ac:chgData name="Clifford Stocking" userId="661b58e12645c2fc" providerId="LiveId" clId="{56AD2A95-300E-4CBC-AA7E-9B38F05BBBFB}" dt="2026-02-13T15:13:15.174" v="273" actId="26606"/>
          <ac:picMkLst>
            <pc:docMk/>
            <pc:sldMk cId="2691492787" sldId="272"/>
            <ac:picMk id="2" creationId="{F3928A8E-5624-708B-EB45-59D5B78F832D}"/>
          </ac:picMkLst>
        </pc:picChg>
        <pc:picChg chg="add mod">
          <ac:chgData name="Clifford Stocking" userId="661b58e12645c2fc" providerId="LiveId" clId="{56AD2A95-300E-4CBC-AA7E-9B38F05BBBFB}" dt="2026-02-13T15:13:15.174" v="273" actId="26606"/>
          <ac:picMkLst>
            <pc:docMk/>
            <pc:sldMk cId="2691492787" sldId="272"/>
            <ac:picMk id="3" creationId="{815864DC-DFC2-DD43-DCA4-0670D585C53F}"/>
          </ac:picMkLst>
        </pc:picChg>
        <pc:picChg chg="add mod ord">
          <ac:chgData name="Clifford Stocking" userId="661b58e12645c2fc" providerId="LiveId" clId="{56AD2A95-300E-4CBC-AA7E-9B38F05BBBFB}" dt="2026-02-13T15:13:15.174" v="273" actId="26606"/>
          <ac:picMkLst>
            <pc:docMk/>
            <pc:sldMk cId="2691492787" sldId="272"/>
            <ac:picMk id="4" creationId="{F51794D3-6791-FBF4-2C52-2AE4C82B3A73}"/>
          </ac:picMkLst>
        </pc:picChg>
        <pc:picChg chg="add mod ord">
          <ac:chgData name="Clifford Stocking" userId="661b58e12645c2fc" providerId="LiveId" clId="{56AD2A95-300E-4CBC-AA7E-9B38F05BBBFB}" dt="2026-02-13T15:13:15.174" v="273" actId="26606"/>
          <ac:picMkLst>
            <pc:docMk/>
            <pc:sldMk cId="2691492787" sldId="272"/>
            <ac:picMk id="5" creationId="{D3A28048-8477-F3C6-DF65-FA4E5FA8310F}"/>
          </ac:picMkLst>
        </pc:picChg>
      </pc:sldChg>
      <pc:sldChg chg="addSp modSp new mod setBg">
        <pc:chgData name="Clifford Stocking" userId="661b58e12645c2fc" providerId="LiveId" clId="{56AD2A95-300E-4CBC-AA7E-9B38F05BBBFB}" dt="2026-02-13T15:24:39.054" v="353" actId="26606"/>
        <pc:sldMkLst>
          <pc:docMk/>
          <pc:sldMk cId="358050064" sldId="273"/>
        </pc:sldMkLst>
        <pc:spChg chg="add mod">
          <ac:chgData name="Clifford Stocking" userId="661b58e12645c2fc" providerId="LiveId" clId="{56AD2A95-300E-4CBC-AA7E-9B38F05BBBFB}" dt="2026-02-13T15:24:39.054" v="353" actId="26606"/>
          <ac:spMkLst>
            <pc:docMk/>
            <pc:sldMk cId="358050064" sldId="273"/>
            <ac:spMk id="2" creationId="{1E66BEE3-8FEA-AE28-0CEF-1C9107F9BB4A}"/>
          </ac:spMkLst>
        </pc:spChg>
        <pc:spChg chg="add">
          <ac:chgData name="Clifford Stocking" userId="661b58e12645c2fc" providerId="LiveId" clId="{56AD2A95-300E-4CBC-AA7E-9B38F05BBBFB}" dt="2026-02-13T15:24:39.054" v="353" actId="26606"/>
          <ac:spMkLst>
            <pc:docMk/>
            <pc:sldMk cId="358050064" sldId="273"/>
            <ac:spMk id="11" creationId="{FA69AAE0-49D5-4C8B-8BA2-55898C00E05E}"/>
          </ac:spMkLst>
        </pc:spChg>
        <pc:picChg chg="add">
          <ac:chgData name="Clifford Stocking" userId="661b58e12645c2fc" providerId="LiveId" clId="{56AD2A95-300E-4CBC-AA7E-9B38F05BBBFB}" dt="2026-02-13T15:21:14.716" v="344"/>
          <ac:picMkLst>
            <pc:docMk/>
            <pc:sldMk cId="358050064" sldId="273"/>
            <ac:picMk id="3" creationId="{F8B731B4-1AF1-0270-DAB8-7296E5977F30}"/>
          </ac:picMkLst>
        </pc:picChg>
        <pc:picChg chg="add mod modCrop">
          <ac:chgData name="Clifford Stocking" userId="661b58e12645c2fc" providerId="LiveId" clId="{56AD2A95-300E-4CBC-AA7E-9B38F05BBBFB}" dt="2026-02-13T15:24:39.054" v="353" actId="26606"/>
          <ac:picMkLst>
            <pc:docMk/>
            <pc:sldMk cId="358050064" sldId="273"/>
            <ac:picMk id="4" creationId="{6E37AE1F-0B48-F52E-E3DA-E2F5BB2F63E6}"/>
          </ac:picMkLst>
        </pc:picChg>
        <pc:picChg chg="add mod ord">
          <ac:chgData name="Clifford Stocking" userId="661b58e12645c2fc" providerId="LiveId" clId="{56AD2A95-300E-4CBC-AA7E-9B38F05BBBFB}" dt="2026-02-13T15:24:39.054" v="353" actId="26606"/>
          <ac:picMkLst>
            <pc:docMk/>
            <pc:sldMk cId="358050064" sldId="273"/>
            <ac:picMk id="6" creationId="{337DAEB3-EAB4-4D65-DB1F-C438CCB0166E}"/>
          </ac:picMkLst>
        </pc:picChg>
      </pc:sldChg>
      <pc:sldChg chg="addSp modSp new mod setBg">
        <pc:chgData name="Clifford Stocking" userId="661b58e12645c2fc" providerId="LiveId" clId="{56AD2A95-300E-4CBC-AA7E-9B38F05BBBFB}" dt="2026-02-13T15:38:23.236" v="369" actId="20577"/>
        <pc:sldMkLst>
          <pc:docMk/>
          <pc:sldMk cId="3627730542" sldId="274"/>
        </pc:sldMkLst>
        <pc:spChg chg="add mod ord">
          <ac:chgData name="Clifford Stocking" userId="661b58e12645c2fc" providerId="LiveId" clId="{56AD2A95-300E-4CBC-AA7E-9B38F05BBBFB}" dt="2026-02-13T15:38:23.236" v="369" actId="20577"/>
          <ac:spMkLst>
            <pc:docMk/>
            <pc:sldMk cId="3627730542" sldId="274"/>
            <ac:spMk id="3" creationId="{5DD43E51-CDF5-EB51-0F19-391BD99C8FEB}"/>
          </ac:spMkLst>
        </pc:spChg>
        <pc:spChg chg="add mod">
          <ac:chgData name="Clifford Stocking" userId="661b58e12645c2fc" providerId="LiveId" clId="{56AD2A95-300E-4CBC-AA7E-9B38F05BBBFB}" dt="2026-02-13T15:37:21.797" v="368" actId="313"/>
          <ac:spMkLst>
            <pc:docMk/>
            <pc:sldMk cId="3627730542" sldId="274"/>
            <ac:spMk id="6" creationId="{70B0E92C-24E1-BBD2-2DB7-1AD422E05FC1}"/>
          </ac:spMkLst>
        </pc:spChg>
        <pc:spChg chg="add">
          <ac:chgData name="Clifford Stocking" userId="661b58e12645c2fc" providerId="LiveId" clId="{56AD2A95-300E-4CBC-AA7E-9B38F05BBBFB}" dt="2026-02-13T15:37:00.752" v="363" actId="26606"/>
          <ac:spMkLst>
            <pc:docMk/>
            <pc:sldMk cId="3627730542" sldId="274"/>
            <ac:spMk id="11" creationId="{23E547B5-89CF-4EC0-96DE-25771AED0799}"/>
          </ac:spMkLst>
        </pc:spChg>
        <pc:spChg chg="add">
          <ac:chgData name="Clifford Stocking" userId="661b58e12645c2fc" providerId="LiveId" clId="{56AD2A95-300E-4CBC-AA7E-9B38F05BBBFB}" dt="2026-02-13T15:37:00.752" v="363" actId="26606"/>
          <ac:spMkLst>
            <pc:docMk/>
            <pc:sldMk cId="3627730542" sldId="274"/>
            <ac:spMk id="13" creationId="{3F0B8CEB-8279-4E5E-A0CE-1FC9F71736F2}"/>
          </ac:spMkLst>
        </pc:spChg>
        <pc:picChg chg="add mod">
          <ac:chgData name="Clifford Stocking" userId="661b58e12645c2fc" providerId="LiveId" clId="{56AD2A95-300E-4CBC-AA7E-9B38F05BBBFB}" dt="2026-02-13T15:37:00.752" v="363" actId="26606"/>
          <ac:picMkLst>
            <pc:docMk/>
            <pc:sldMk cId="3627730542" sldId="274"/>
            <ac:picMk id="4" creationId="{C769AE8C-0C04-D02F-7A36-7B96C46D0A9C}"/>
          </ac:picMkLst>
        </pc:picChg>
      </pc:sldChg>
      <pc:sldChg chg="add ord">
        <pc:chgData name="Clifford Stocking" userId="661b58e12645c2fc" providerId="LiveId" clId="{56AD2A95-300E-4CBC-AA7E-9B38F05BBBFB}" dt="2026-02-13T15:43:30.022" v="372"/>
        <pc:sldMkLst>
          <pc:docMk/>
          <pc:sldMk cId="557961310" sldId="275"/>
        </pc:sldMkLst>
      </pc:sldChg>
      <pc:sldChg chg="addSp modSp new mod setBg">
        <pc:chgData name="Clifford Stocking" userId="661b58e12645c2fc" providerId="LiveId" clId="{56AD2A95-300E-4CBC-AA7E-9B38F05BBBFB}" dt="2026-02-13T15:52:34.141" v="395" actId="20577"/>
        <pc:sldMkLst>
          <pc:docMk/>
          <pc:sldMk cId="3980117239" sldId="276"/>
        </pc:sldMkLst>
        <pc:spChg chg="add mod">
          <ac:chgData name="Clifford Stocking" userId="661b58e12645c2fc" providerId="LiveId" clId="{56AD2A95-300E-4CBC-AA7E-9B38F05BBBFB}" dt="2026-02-13T15:50:46.716" v="390" actId="26606"/>
          <ac:spMkLst>
            <pc:docMk/>
            <pc:sldMk cId="3980117239" sldId="276"/>
            <ac:spMk id="3" creationId="{931139E0-7191-5512-D769-A6D0A54175A4}"/>
          </ac:spMkLst>
        </pc:spChg>
        <pc:spChg chg="add mod">
          <ac:chgData name="Clifford Stocking" userId="661b58e12645c2fc" providerId="LiveId" clId="{56AD2A95-300E-4CBC-AA7E-9B38F05BBBFB}" dt="2026-02-13T15:52:34.141" v="395" actId="20577"/>
          <ac:spMkLst>
            <pc:docMk/>
            <pc:sldMk cId="3980117239" sldId="276"/>
            <ac:spMk id="7" creationId="{E6940B31-AF1C-318B-1B26-55DDFAF01032}"/>
          </ac:spMkLst>
        </pc:spChg>
        <pc:spChg chg="add">
          <ac:chgData name="Clifford Stocking" userId="661b58e12645c2fc" providerId="LiveId" clId="{56AD2A95-300E-4CBC-AA7E-9B38F05BBBFB}" dt="2026-02-13T15:50:46.716" v="390" actId="26606"/>
          <ac:spMkLst>
            <pc:docMk/>
            <pc:sldMk cId="3980117239" sldId="276"/>
            <ac:spMk id="12" creationId="{45D37F4E-DDB4-456B-97E0-9937730A039F}"/>
          </ac:spMkLst>
        </pc:spChg>
        <pc:spChg chg="add">
          <ac:chgData name="Clifford Stocking" userId="661b58e12645c2fc" providerId="LiveId" clId="{56AD2A95-300E-4CBC-AA7E-9B38F05BBBFB}" dt="2026-02-13T15:50:46.716" v="390" actId="26606"/>
          <ac:spMkLst>
            <pc:docMk/>
            <pc:sldMk cId="3980117239" sldId="276"/>
            <ac:spMk id="14" creationId="{B2DD41CD-8F47-4F56-AD12-4E2FF7696987}"/>
          </ac:spMkLst>
        </pc:spChg>
        <pc:picChg chg="add mod ord">
          <ac:chgData name="Clifford Stocking" userId="661b58e12645c2fc" providerId="LiveId" clId="{56AD2A95-300E-4CBC-AA7E-9B38F05BBBFB}" dt="2026-02-13T15:50:46.716" v="390" actId="26606"/>
          <ac:picMkLst>
            <pc:docMk/>
            <pc:sldMk cId="3980117239" sldId="276"/>
            <ac:picMk id="5" creationId="{73439125-DD10-9E16-EBB4-007BD15A696B}"/>
          </ac:picMkLst>
        </pc:picChg>
      </pc:sldChg>
      <pc:sldChg chg="addSp modSp new mod setBg">
        <pc:chgData name="Clifford Stocking" userId="661b58e12645c2fc" providerId="LiveId" clId="{56AD2A95-300E-4CBC-AA7E-9B38F05BBBFB}" dt="2026-02-13T15:53:54.313" v="403" actId="1076"/>
        <pc:sldMkLst>
          <pc:docMk/>
          <pc:sldMk cId="2866814621" sldId="277"/>
        </pc:sldMkLst>
        <pc:spChg chg="add">
          <ac:chgData name="Clifford Stocking" userId="661b58e12645c2fc" providerId="LiveId" clId="{56AD2A95-300E-4CBC-AA7E-9B38F05BBBFB}" dt="2026-02-13T15:53:37.209" v="401" actId="26606"/>
          <ac:spMkLst>
            <pc:docMk/>
            <pc:sldMk cId="2866814621" sldId="277"/>
            <ac:spMk id="8" creationId="{F3060C83-F051-4F0E-ABAD-AA0DFC48B218}"/>
          </ac:spMkLst>
        </pc:spChg>
        <pc:spChg chg="add">
          <ac:chgData name="Clifford Stocking" userId="661b58e12645c2fc" providerId="LiveId" clId="{56AD2A95-300E-4CBC-AA7E-9B38F05BBBFB}" dt="2026-02-13T15:53:37.209" v="401" actId="26606"/>
          <ac:spMkLst>
            <pc:docMk/>
            <pc:sldMk cId="2866814621" sldId="277"/>
            <ac:spMk id="10" creationId="{83C98ABE-055B-441F-B07E-44F97F083C39}"/>
          </ac:spMkLst>
        </pc:spChg>
        <pc:spChg chg="add">
          <ac:chgData name="Clifford Stocking" userId="661b58e12645c2fc" providerId="LiveId" clId="{56AD2A95-300E-4CBC-AA7E-9B38F05BBBFB}" dt="2026-02-13T15:53:37.209" v="401" actId="26606"/>
          <ac:spMkLst>
            <pc:docMk/>
            <pc:sldMk cId="2866814621" sldId="277"/>
            <ac:spMk id="12" creationId="{29FDB030-9B49-4CED-8CCD-4D99382388AC}"/>
          </ac:spMkLst>
        </pc:spChg>
        <pc:spChg chg="add">
          <ac:chgData name="Clifford Stocking" userId="661b58e12645c2fc" providerId="LiveId" clId="{56AD2A95-300E-4CBC-AA7E-9B38F05BBBFB}" dt="2026-02-13T15:53:37.209" v="401" actId="26606"/>
          <ac:spMkLst>
            <pc:docMk/>
            <pc:sldMk cId="2866814621" sldId="277"/>
            <ac:spMk id="14" creationId="{3783CA14-24A1-485C-8B30-D6A5D87987AD}"/>
          </ac:spMkLst>
        </pc:spChg>
        <pc:spChg chg="add">
          <ac:chgData name="Clifford Stocking" userId="661b58e12645c2fc" providerId="LiveId" clId="{56AD2A95-300E-4CBC-AA7E-9B38F05BBBFB}" dt="2026-02-13T15:53:37.209" v="401" actId="26606"/>
          <ac:spMkLst>
            <pc:docMk/>
            <pc:sldMk cId="2866814621" sldId="277"/>
            <ac:spMk id="16" creationId="{9A97C86A-04D6-40F7-AE84-31AB43E6A846}"/>
          </ac:spMkLst>
        </pc:spChg>
        <pc:spChg chg="add">
          <ac:chgData name="Clifford Stocking" userId="661b58e12645c2fc" providerId="LiveId" clId="{56AD2A95-300E-4CBC-AA7E-9B38F05BBBFB}" dt="2026-02-13T15:53:37.209" v="401" actId="26606"/>
          <ac:spMkLst>
            <pc:docMk/>
            <pc:sldMk cId="2866814621" sldId="277"/>
            <ac:spMk id="18" creationId="{FF9F2414-84E8-453E-B1F3-389FDE8192D9}"/>
          </ac:spMkLst>
        </pc:spChg>
        <pc:spChg chg="add">
          <ac:chgData name="Clifford Stocking" userId="661b58e12645c2fc" providerId="LiveId" clId="{56AD2A95-300E-4CBC-AA7E-9B38F05BBBFB}" dt="2026-02-13T15:53:37.209" v="401" actId="26606"/>
          <ac:spMkLst>
            <pc:docMk/>
            <pc:sldMk cId="2866814621" sldId="277"/>
            <ac:spMk id="20" creationId="{3ECA69A1-7536-43AC-85EF-C7106179F5ED}"/>
          </ac:spMkLst>
        </pc:spChg>
        <pc:picChg chg="add mod">
          <ac:chgData name="Clifford Stocking" userId="661b58e12645c2fc" providerId="LiveId" clId="{56AD2A95-300E-4CBC-AA7E-9B38F05BBBFB}" dt="2026-02-13T15:53:54.313" v="403" actId="1076"/>
          <ac:picMkLst>
            <pc:docMk/>
            <pc:sldMk cId="2866814621" sldId="277"/>
            <ac:picMk id="3" creationId="{BA349BB0-4F97-02A3-914F-B72BE07A4A57}"/>
          </ac:picMkLst>
        </pc:picChg>
      </pc:sldChg>
      <pc:sldChg chg="addSp modSp new mod setBg">
        <pc:chgData name="Clifford Stocking" userId="661b58e12645c2fc" providerId="LiveId" clId="{56AD2A95-300E-4CBC-AA7E-9B38F05BBBFB}" dt="2026-02-13T15:54:56.899" v="409" actId="1076"/>
        <pc:sldMkLst>
          <pc:docMk/>
          <pc:sldMk cId="329708340" sldId="278"/>
        </pc:sldMkLst>
        <pc:spChg chg="add">
          <ac:chgData name="Clifford Stocking" userId="661b58e12645c2fc" providerId="LiveId" clId="{56AD2A95-300E-4CBC-AA7E-9B38F05BBBFB}" dt="2026-02-13T15:54:42.099" v="406" actId="26606"/>
          <ac:spMkLst>
            <pc:docMk/>
            <pc:sldMk cId="329708340" sldId="278"/>
            <ac:spMk id="8" creationId="{F3060C83-F051-4F0E-ABAD-AA0DFC48B218}"/>
          </ac:spMkLst>
        </pc:spChg>
        <pc:spChg chg="add">
          <ac:chgData name="Clifford Stocking" userId="661b58e12645c2fc" providerId="LiveId" clId="{56AD2A95-300E-4CBC-AA7E-9B38F05BBBFB}" dt="2026-02-13T15:54:42.099" v="406" actId="26606"/>
          <ac:spMkLst>
            <pc:docMk/>
            <pc:sldMk cId="329708340" sldId="278"/>
            <ac:spMk id="10" creationId="{83C98ABE-055B-441F-B07E-44F97F083C39}"/>
          </ac:spMkLst>
        </pc:spChg>
        <pc:spChg chg="add">
          <ac:chgData name="Clifford Stocking" userId="661b58e12645c2fc" providerId="LiveId" clId="{56AD2A95-300E-4CBC-AA7E-9B38F05BBBFB}" dt="2026-02-13T15:54:42.099" v="406" actId="26606"/>
          <ac:spMkLst>
            <pc:docMk/>
            <pc:sldMk cId="329708340" sldId="278"/>
            <ac:spMk id="12" creationId="{29FDB030-9B49-4CED-8CCD-4D99382388AC}"/>
          </ac:spMkLst>
        </pc:spChg>
        <pc:spChg chg="add">
          <ac:chgData name="Clifford Stocking" userId="661b58e12645c2fc" providerId="LiveId" clId="{56AD2A95-300E-4CBC-AA7E-9B38F05BBBFB}" dt="2026-02-13T15:54:42.099" v="406" actId="26606"/>
          <ac:spMkLst>
            <pc:docMk/>
            <pc:sldMk cId="329708340" sldId="278"/>
            <ac:spMk id="14" creationId="{3783CA14-24A1-485C-8B30-D6A5D87987AD}"/>
          </ac:spMkLst>
        </pc:spChg>
        <pc:spChg chg="add">
          <ac:chgData name="Clifford Stocking" userId="661b58e12645c2fc" providerId="LiveId" clId="{56AD2A95-300E-4CBC-AA7E-9B38F05BBBFB}" dt="2026-02-13T15:54:42.099" v="406" actId="26606"/>
          <ac:spMkLst>
            <pc:docMk/>
            <pc:sldMk cId="329708340" sldId="278"/>
            <ac:spMk id="16" creationId="{9A97C86A-04D6-40F7-AE84-31AB43E6A846}"/>
          </ac:spMkLst>
        </pc:spChg>
        <pc:spChg chg="add">
          <ac:chgData name="Clifford Stocking" userId="661b58e12645c2fc" providerId="LiveId" clId="{56AD2A95-300E-4CBC-AA7E-9B38F05BBBFB}" dt="2026-02-13T15:54:42.099" v="406" actId="26606"/>
          <ac:spMkLst>
            <pc:docMk/>
            <pc:sldMk cId="329708340" sldId="278"/>
            <ac:spMk id="18" creationId="{FF9F2414-84E8-453E-B1F3-389FDE8192D9}"/>
          </ac:spMkLst>
        </pc:spChg>
        <pc:spChg chg="add">
          <ac:chgData name="Clifford Stocking" userId="661b58e12645c2fc" providerId="LiveId" clId="{56AD2A95-300E-4CBC-AA7E-9B38F05BBBFB}" dt="2026-02-13T15:54:42.099" v="406" actId="26606"/>
          <ac:spMkLst>
            <pc:docMk/>
            <pc:sldMk cId="329708340" sldId="278"/>
            <ac:spMk id="20" creationId="{3ECA69A1-7536-43AC-85EF-C7106179F5ED}"/>
          </ac:spMkLst>
        </pc:spChg>
        <pc:picChg chg="add mod">
          <ac:chgData name="Clifford Stocking" userId="661b58e12645c2fc" providerId="LiveId" clId="{56AD2A95-300E-4CBC-AA7E-9B38F05BBBFB}" dt="2026-02-13T15:54:56.899" v="409" actId="1076"/>
          <ac:picMkLst>
            <pc:docMk/>
            <pc:sldMk cId="329708340" sldId="278"/>
            <ac:picMk id="3" creationId="{1262445A-AB5D-2BF2-E6E5-78EC231DD727}"/>
          </ac:picMkLst>
        </pc:picChg>
      </pc:sldChg>
      <pc:sldChg chg="addSp modSp new mod setBg">
        <pc:chgData name="Clifford Stocking" userId="661b58e12645c2fc" providerId="LiveId" clId="{56AD2A95-300E-4CBC-AA7E-9B38F05BBBFB}" dt="2026-02-13T15:55:54.837" v="415" actId="1076"/>
        <pc:sldMkLst>
          <pc:docMk/>
          <pc:sldMk cId="185650926" sldId="279"/>
        </pc:sldMkLst>
        <pc:spChg chg="add">
          <ac:chgData name="Clifford Stocking" userId="661b58e12645c2fc" providerId="LiveId" clId="{56AD2A95-300E-4CBC-AA7E-9B38F05BBBFB}" dt="2026-02-13T15:55:38.140" v="412" actId="26606"/>
          <ac:spMkLst>
            <pc:docMk/>
            <pc:sldMk cId="185650926" sldId="279"/>
            <ac:spMk id="8" creationId="{86FF76B9-219D-4469-AF87-0236D29032F1}"/>
          </ac:spMkLst>
        </pc:spChg>
        <pc:spChg chg="add">
          <ac:chgData name="Clifford Stocking" userId="661b58e12645c2fc" providerId="LiveId" clId="{56AD2A95-300E-4CBC-AA7E-9B38F05BBBFB}" dt="2026-02-13T15:55:38.140" v="412" actId="26606"/>
          <ac:spMkLst>
            <pc:docMk/>
            <pc:sldMk cId="185650926" sldId="279"/>
            <ac:spMk id="14" creationId="{2E80C965-DB6D-4F81-9E9E-B027384D0BD6}"/>
          </ac:spMkLst>
        </pc:spChg>
        <pc:spChg chg="add">
          <ac:chgData name="Clifford Stocking" userId="661b58e12645c2fc" providerId="LiveId" clId="{56AD2A95-300E-4CBC-AA7E-9B38F05BBBFB}" dt="2026-02-13T15:55:38.140" v="412" actId="26606"/>
          <ac:spMkLst>
            <pc:docMk/>
            <pc:sldMk cId="185650926" sldId="279"/>
            <ac:spMk id="16" creationId="{633C5E46-DAC5-4661-9C87-22B08E2A512F}"/>
          </ac:spMkLst>
        </pc:spChg>
        <pc:grpChg chg="add">
          <ac:chgData name="Clifford Stocking" userId="661b58e12645c2fc" providerId="LiveId" clId="{56AD2A95-300E-4CBC-AA7E-9B38F05BBBFB}" dt="2026-02-13T15:55:38.140" v="412" actId="26606"/>
          <ac:grpSpMkLst>
            <pc:docMk/>
            <pc:sldMk cId="185650926" sldId="279"/>
            <ac:grpSpMk id="10" creationId="{DB88BD78-87E1-424D-B479-C37D8E41B12E}"/>
          </ac:grpSpMkLst>
        </pc:grpChg>
        <pc:picChg chg="add mod">
          <ac:chgData name="Clifford Stocking" userId="661b58e12645c2fc" providerId="LiveId" clId="{56AD2A95-300E-4CBC-AA7E-9B38F05BBBFB}" dt="2026-02-13T15:55:54.837" v="415" actId="1076"/>
          <ac:picMkLst>
            <pc:docMk/>
            <pc:sldMk cId="185650926" sldId="279"/>
            <ac:picMk id="3" creationId="{709ECBA3-C39E-9CF5-60A9-62BECF3C3FD3}"/>
          </ac:picMkLst>
        </pc:picChg>
      </pc:sldChg>
      <pc:sldChg chg="addSp delSp modSp new mod setBg">
        <pc:chgData name="Clifford Stocking" userId="661b58e12645c2fc" providerId="LiveId" clId="{56AD2A95-300E-4CBC-AA7E-9B38F05BBBFB}" dt="2026-02-13T16:01:36.174" v="447"/>
        <pc:sldMkLst>
          <pc:docMk/>
          <pc:sldMk cId="2242277757" sldId="280"/>
        </pc:sldMkLst>
        <pc:spChg chg="add mod">
          <ac:chgData name="Clifford Stocking" userId="661b58e12645c2fc" providerId="LiveId" clId="{56AD2A95-300E-4CBC-AA7E-9B38F05BBBFB}" dt="2026-02-13T15:59:43.094" v="438" actId="1076"/>
          <ac:spMkLst>
            <pc:docMk/>
            <pc:sldMk cId="2242277757" sldId="280"/>
            <ac:spMk id="5" creationId="{CC2A96E6-2303-2953-2A40-84D052DD3715}"/>
          </ac:spMkLst>
        </pc:spChg>
        <pc:spChg chg="add mod">
          <ac:chgData name="Clifford Stocking" userId="661b58e12645c2fc" providerId="LiveId" clId="{56AD2A95-300E-4CBC-AA7E-9B38F05BBBFB}" dt="2026-02-13T16:01:15.053" v="445" actId="1076"/>
          <ac:spMkLst>
            <pc:docMk/>
            <pc:sldMk cId="2242277757" sldId="280"/>
            <ac:spMk id="9" creationId="{DF404D5E-98F2-5827-C7BC-20844BE892D9}"/>
          </ac:spMkLst>
        </pc:spChg>
        <pc:picChg chg="add del mod">
          <ac:chgData name="Clifford Stocking" userId="661b58e12645c2fc" providerId="LiveId" clId="{56AD2A95-300E-4CBC-AA7E-9B38F05BBBFB}" dt="2026-02-13T15:56:55.551" v="420" actId="478"/>
          <ac:picMkLst>
            <pc:docMk/>
            <pc:sldMk cId="2242277757" sldId="280"/>
            <ac:picMk id="3" creationId="{A6416F79-05D2-EE86-56ED-4942AEAD05DF}"/>
          </ac:picMkLst>
        </pc:picChg>
        <pc:picChg chg="add mod">
          <ac:chgData name="Clifford Stocking" userId="661b58e12645c2fc" providerId="LiveId" clId="{56AD2A95-300E-4CBC-AA7E-9B38F05BBBFB}" dt="2026-02-13T15:59:55.633" v="441" actId="1076"/>
          <ac:picMkLst>
            <pc:docMk/>
            <pc:sldMk cId="2242277757" sldId="280"/>
            <ac:picMk id="7" creationId="{1E2B9509-9F5A-F376-D8ED-2F97CC6F730D}"/>
          </ac:picMkLst>
        </pc:picChg>
        <pc:picChg chg="add mod">
          <ac:chgData name="Clifford Stocking" userId="661b58e12645c2fc" providerId="LiveId" clId="{56AD2A95-300E-4CBC-AA7E-9B38F05BBBFB}" dt="2026-02-13T16:00:43.948" v="444" actId="1076"/>
          <ac:picMkLst>
            <pc:docMk/>
            <pc:sldMk cId="2242277757" sldId="280"/>
            <ac:picMk id="11" creationId="{29F65BB2-4AFD-C4CB-7717-30A7431CAB0A}"/>
          </ac:picMkLst>
        </pc:picChg>
      </pc:sldChg>
      <pc:sldChg chg="addSp delSp modSp new mod setBg">
        <pc:chgData name="Clifford Stocking" userId="661b58e12645c2fc" providerId="LiveId" clId="{56AD2A95-300E-4CBC-AA7E-9B38F05BBBFB}" dt="2026-02-13T16:13:59.483" v="517"/>
        <pc:sldMkLst>
          <pc:docMk/>
          <pc:sldMk cId="1591156522" sldId="281"/>
        </pc:sldMkLst>
        <pc:spChg chg="add mod ord">
          <ac:chgData name="Clifford Stocking" userId="661b58e12645c2fc" providerId="LiveId" clId="{56AD2A95-300E-4CBC-AA7E-9B38F05BBBFB}" dt="2026-02-13T16:13:02.780" v="516" actId="122"/>
          <ac:spMkLst>
            <pc:docMk/>
            <pc:sldMk cId="1591156522" sldId="281"/>
            <ac:spMk id="3" creationId="{5A4726CF-0263-557F-861D-397E20FFAEBB}"/>
          </ac:spMkLst>
        </pc:spChg>
        <pc:spChg chg="add del">
          <ac:chgData name="Clifford Stocking" userId="661b58e12645c2fc" providerId="LiveId" clId="{56AD2A95-300E-4CBC-AA7E-9B38F05BBBFB}" dt="2026-02-13T16:11:30.840" v="490" actId="26606"/>
          <ac:spMkLst>
            <pc:docMk/>
            <pc:sldMk cId="1591156522" sldId="281"/>
            <ac:spMk id="9" creationId="{A2679492-7988-4050-9056-542444452411}"/>
          </ac:spMkLst>
        </pc:spChg>
        <pc:spChg chg="add del">
          <ac:chgData name="Clifford Stocking" userId="661b58e12645c2fc" providerId="LiveId" clId="{56AD2A95-300E-4CBC-AA7E-9B38F05BBBFB}" dt="2026-02-13T16:11:30.840" v="490" actId="26606"/>
          <ac:spMkLst>
            <pc:docMk/>
            <pc:sldMk cId="1591156522" sldId="281"/>
            <ac:spMk id="11" creationId="{B091B163-7D61-4891-ABCF-5C13D9C418D0}"/>
          </ac:spMkLst>
        </pc:spChg>
        <pc:spChg chg="add">
          <ac:chgData name="Clifford Stocking" userId="661b58e12645c2fc" providerId="LiveId" clId="{56AD2A95-300E-4CBC-AA7E-9B38F05BBBFB}" dt="2026-02-13T16:11:30.840" v="490" actId="26606"/>
          <ac:spMkLst>
            <pc:docMk/>
            <pc:sldMk cId="1591156522" sldId="281"/>
            <ac:spMk id="18" creationId="{327D73B4-9F5C-4A64-A179-51B9500CB8B5}"/>
          </ac:spMkLst>
        </pc:spChg>
        <pc:spChg chg="add">
          <ac:chgData name="Clifford Stocking" userId="661b58e12645c2fc" providerId="LiveId" clId="{56AD2A95-300E-4CBC-AA7E-9B38F05BBBFB}" dt="2026-02-13T16:11:30.840" v="490" actId="26606"/>
          <ac:spMkLst>
            <pc:docMk/>
            <pc:sldMk cId="1591156522" sldId="281"/>
            <ac:spMk id="20" creationId="{C1F06963-6374-4B48-844F-071A9BAAAE02}"/>
          </ac:spMkLst>
        </pc:spChg>
        <pc:spChg chg="add">
          <ac:chgData name="Clifford Stocking" userId="661b58e12645c2fc" providerId="LiveId" clId="{56AD2A95-300E-4CBC-AA7E-9B38F05BBBFB}" dt="2026-02-13T16:11:30.840" v="490" actId="26606"/>
          <ac:spMkLst>
            <pc:docMk/>
            <pc:sldMk cId="1591156522" sldId="281"/>
            <ac:spMk id="22" creationId="{6CB927A4-E432-4310-9CD5-E89FF5063179}"/>
          </ac:spMkLst>
        </pc:spChg>
        <pc:spChg chg="add">
          <ac:chgData name="Clifford Stocking" userId="661b58e12645c2fc" providerId="LiveId" clId="{56AD2A95-300E-4CBC-AA7E-9B38F05BBBFB}" dt="2026-02-13T16:11:30.840" v="490" actId="26606"/>
          <ac:spMkLst>
            <pc:docMk/>
            <pc:sldMk cId="1591156522" sldId="281"/>
            <ac:spMk id="24" creationId="{1453BF6C-B012-48B7-B4E8-6D7AC7C27D02}"/>
          </ac:spMkLst>
        </pc:spChg>
        <pc:spChg chg="add">
          <ac:chgData name="Clifford Stocking" userId="661b58e12645c2fc" providerId="LiveId" clId="{56AD2A95-300E-4CBC-AA7E-9B38F05BBBFB}" dt="2026-02-13T16:11:30.840" v="490" actId="26606"/>
          <ac:spMkLst>
            <pc:docMk/>
            <pc:sldMk cId="1591156522" sldId="281"/>
            <ac:spMk id="26" creationId="{E3020543-B24B-4EC4-8FFC-8DD88EEA91A8}"/>
          </ac:spMkLst>
        </pc:spChg>
        <pc:picChg chg="add mod">
          <ac:chgData name="Clifford Stocking" userId="661b58e12645c2fc" providerId="LiveId" clId="{56AD2A95-300E-4CBC-AA7E-9B38F05BBBFB}" dt="2026-02-13T16:13:59.483" v="517"/>
          <ac:picMkLst>
            <pc:docMk/>
            <pc:sldMk cId="1591156522" sldId="281"/>
            <ac:picMk id="4" creationId="{FC032835-40C2-9811-714E-9B29CD598D3F}"/>
          </ac:picMkLst>
        </pc:picChg>
        <pc:cxnChg chg="add del">
          <ac:chgData name="Clifford Stocking" userId="661b58e12645c2fc" providerId="LiveId" clId="{56AD2A95-300E-4CBC-AA7E-9B38F05BBBFB}" dt="2026-02-13T16:11:30.840" v="490" actId="26606"/>
          <ac:cxnSpMkLst>
            <pc:docMk/>
            <pc:sldMk cId="1591156522" sldId="281"/>
            <ac:cxnSpMk id="13" creationId="{C49DA8F6-BCC1-4447-B54C-57856834B94B}"/>
          </ac:cxnSpMkLst>
        </pc:cxnChg>
      </pc:sldChg>
      <pc:sldChg chg="addSp delSp modSp new mod setBg">
        <pc:chgData name="Clifford Stocking" userId="661b58e12645c2fc" providerId="LiveId" clId="{56AD2A95-300E-4CBC-AA7E-9B38F05BBBFB}" dt="2026-02-13T16:20:05.392" v="535" actId="1076"/>
        <pc:sldMkLst>
          <pc:docMk/>
          <pc:sldMk cId="3213726587" sldId="282"/>
        </pc:sldMkLst>
        <pc:spChg chg="add mod ord">
          <ac:chgData name="Clifford Stocking" userId="661b58e12645c2fc" providerId="LiveId" clId="{56AD2A95-300E-4CBC-AA7E-9B38F05BBBFB}" dt="2026-02-13T16:20:05.392" v="535" actId="1076"/>
          <ac:spMkLst>
            <pc:docMk/>
            <pc:sldMk cId="3213726587" sldId="282"/>
            <ac:spMk id="3" creationId="{A70C4F2B-A061-1A1D-021E-0B48D591F368}"/>
          </ac:spMkLst>
        </pc:spChg>
        <pc:spChg chg="add del">
          <ac:chgData name="Clifford Stocking" userId="661b58e12645c2fc" providerId="LiveId" clId="{56AD2A95-300E-4CBC-AA7E-9B38F05BBBFB}" dt="2026-02-13T16:19:31.473" v="529" actId="26606"/>
          <ac:spMkLst>
            <pc:docMk/>
            <pc:sldMk cId="3213726587" sldId="282"/>
            <ac:spMk id="9" creationId="{2B97F24A-32CE-4C1C-A50D-3016B394DCFB}"/>
          </ac:spMkLst>
        </pc:spChg>
        <pc:spChg chg="add del">
          <ac:chgData name="Clifford Stocking" userId="661b58e12645c2fc" providerId="LiveId" clId="{56AD2A95-300E-4CBC-AA7E-9B38F05BBBFB}" dt="2026-02-13T16:19:31.473" v="529" actId="26606"/>
          <ac:spMkLst>
            <pc:docMk/>
            <pc:sldMk cId="3213726587" sldId="282"/>
            <ac:spMk id="11" creationId="{CD8B4F24-440B-49E9-B85D-733523DC064B}"/>
          </ac:spMkLst>
        </pc:spChg>
        <pc:spChg chg="add">
          <ac:chgData name="Clifford Stocking" userId="661b58e12645c2fc" providerId="LiveId" clId="{56AD2A95-300E-4CBC-AA7E-9B38F05BBBFB}" dt="2026-02-13T16:19:31.473" v="529" actId="26606"/>
          <ac:spMkLst>
            <pc:docMk/>
            <pc:sldMk cId="3213726587" sldId="282"/>
            <ac:spMk id="16" creationId="{04812C46-200A-4DEB-A05E-3ED6C68C2387}"/>
          </ac:spMkLst>
        </pc:spChg>
        <pc:spChg chg="add">
          <ac:chgData name="Clifford Stocking" userId="661b58e12645c2fc" providerId="LiveId" clId="{56AD2A95-300E-4CBC-AA7E-9B38F05BBBFB}" dt="2026-02-13T16:19:31.473" v="529" actId="26606"/>
          <ac:spMkLst>
            <pc:docMk/>
            <pc:sldMk cId="3213726587" sldId="282"/>
            <ac:spMk id="18" creationId="{D1EA859B-E555-4109-94F3-6700E046E008}"/>
          </ac:spMkLst>
        </pc:spChg>
        <pc:picChg chg="add del mod">
          <ac:chgData name="Clifford Stocking" userId="661b58e12645c2fc" providerId="LiveId" clId="{56AD2A95-300E-4CBC-AA7E-9B38F05BBBFB}" dt="2026-02-13T16:18:56.960" v="527" actId="478"/>
          <ac:picMkLst>
            <pc:docMk/>
            <pc:sldMk cId="3213726587" sldId="282"/>
            <ac:picMk id="4" creationId="{092A5E6C-9A48-CE9C-CC5B-CC4E386E23EC}"/>
          </ac:picMkLst>
        </pc:picChg>
        <pc:picChg chg="add mod">
          <ac:chgData name="Clifford Stocking" userId="661b58e12645c2fc" providerId="LiveId" clId="{56AD2A95-300E-4CBC-AA7E-9B38F05BBBFB}" dt="2026-02-13T16:19:31.473" v="529" actId="26606"/>
          <ac:picMkLst>
            <pc:docMk/>
            <pc:sldMk cId="3213726587" sldId="282"/>
            <ac:picMk id="5" creationId="{12E4F1A7-5ED6-4D1E-4615-0013B847F4D2}"/>
          </ac:picMkLst>
        </pc:picChg>
      </pc:sldChg>
      <pc:sldChg chg="addSp delSp modSp new mod setBg">
        <pc:chgData name="Clifford Stocking" userId="661b58e12645c2fc" providerId="LiveId" clId="{56AD2A95-300E-4CBC-AA7E-9B38F05BBBFB}" dt="2026-02-13T16:36:02.580" v="564" actId="207"/>
        <pc:sldMkLst>
          <pc:docMk/>
          <pc:sldMk cId="1226087317" sldId="283"/>
        </pc:sldMkLst>
        <pc:spChg chg="add mod">
          <ac:chgData name="Clifford Stocking" userId="661b58e12645c2fc" providerId="LiveId" clId="{56AD2A95-300E-4CBC-AA7E-9B38F05BBBFB}" dt="2026-02-13T16:36:02.580" v="564" actId="207"/>
          <ac:spMkLst>
            <pc:docMk/>
            <pc:sldMk cId="1226087317" sldId="283"/>
            <ac:spMk id="3" creationId="{2EF60C2E-D629-3FE4-8801-468117D04034}"/>
          </ac:spMkLst>
        </pc:spChg>
        <pc:spChg chg="add">
          <ac:chgData name="Clifford Stocking" userId="661b58e12645c2fc" providerId="LiveId" clId="{56AD2A95-300E-4CBC-AA7E-9B38F05BBBFB}" dt="2026-02-13T16:31:56.289" v="542" actId="26606"/>
          <ac:spMkLst>
            <pc:docMk/>
            <pc:sldMk cId="1226087317" sldId="283"/>
            <ac:spMk id="10" creationId="{D009D6D5-DAC2-4A8B-A17A-E206B9012D09}"/>
          </ac:spMkLst>
        </pc:spChg>
        <pc:picChg chg="add del">
          <ac:chgData name="Clifford Stocking" userId="661b58e12645c2fc" providerId="LiveId" clId="{56AD2A95-300E-4CBC-AA7E-9B38F05BBBFB}" dt="2026-02-13T16:27:20.583" v="540" actId="478"/>
          <ac:picMkLst>
            <pc:docMk/>
            <pc:sldMk cId="1226087317" sldId="283"/>
            <ac:picMk id="4" creationId="{5478CD39-0E92-F39D-C4EE-5140B54A9E94}"/>
          </ac:picMkLst>
        </pc:picChg>
        <pc:picChg chg="add mod">
          <ac:chgData name="Clifford Stocking" userId="661b58e12645c2fc" providerId="LiveId" clId="{56AD2A95-300E-4CBC-AA7E-9B38F05BBBFB}" dt="2026-02-13T16:31:56.289" v="542" actId="26606"/>
          <ac:picMkLst>
            <pc:docMk/>
            <pc:sldMk cId="1226087317" sldId="283"/>
            <ac:picMk id="5" creationId="{BB251F2B-A28B-D621-4B18-BDCCB47DEF84}"/>
          </ac:picMkLst>
        </pc:picChg>
      </pc:sldChg>
      <pc:sldChg chg="addSp modSp new mod setBg">
        <pc:chgData name="Clifford Stocking" userId="661b58e12645c2fc" providerId="LiveId" clId="{56AD2A95-300E-4CBC-AA7E-9B38F05BBBFB}" dt="2026-02-13T16:45:12.854" v="616" actId="115"/>
        <pc:sldMkLst>
          <pc:docMk/>
          <pc:sldMk cId="3720278766" sldId="284"/>
        </pc:sldMkLst>
        <pc:spChg chg="add mod ord">
          <ac:chgData name="Clifford Stocking" userId="661b58e12645c2fc" providerId="LiveId" clId="{56AD2A95-300E-4CBC-AA7E-9B38F05BBBFB}" dt="2026-02-13T16:45:12.854" v="616" actId="115"/>
          <ac:spMkLst>
            <pc:docMk/>
            <pc:sldMk cId="3720278766" sldId="284"/>
            <ac:spMk id="3" creationId="{42EBE5E9-C9AC-4B15-E6FC-62A608BFE08F}"/>
          </ac:spMkLst>
        </pc:spChg>
        <pc:spChg chg="add">
          <ac:chgData name="Clifford Stocking" userId="661b58e12645c2fc" providerId="LiveId" clId="{56AD2A95-300E-4CBC-AA7E-9B38F05BBBFB}" dt="2026-02-13T16:40:16.772" v="577" actId="26606"/>
          <ac:spMkLst>
            <pc:docMk/>
            <pc:sldMk cId="3720278766" sldId="284"/>
            <ac:spMk id="9" creationId="{04812C46-200A-4DEB-A05E-3ED6C68C2387}"/>
          </ac:spMkLst>
        </pc:spChg>
        <pc:spChg chg="add">
          <ac:chgData name="Clifford Stocking" userId="661b58e12645c2fc" providerId="LiveId" clId="{56AD2A95-300E-4CBC-AA7E-9B38F05BBBFB}" dt="2026-02-13T16:40:16.772" v="577" actId="26606"/>
          <ac:spMkLst>
            <pc:docMk/>
            <pc:sldMk cId="3720278766" sldId="284"/>
            <ac:spMk id="11" creationId="{D1EA859B-E555-4109-94F3-6700E046E008}"/>
          </ac:spMkLst>
        </pc:spChg>
        <pc:picChg chg="add mod">
          <ac:chgData name="Clifford Stocking" userId="661b58e12645c2fc" providerId="LiveId" clId="{56AD2A95-300E-4CBC-AA7E-9B38F05BBBFB}" dt="2026-02-13T16:40:46.148" v="588" actId="1076"/>
          <ac:picMkLst>
            <pc:docMk/>
            <pc:sldMk cId="3720278766" sldId="284"/>
            <ac:picMk id="4" creationId="{1A5795EC-DA17-6406-FCAB-51A946C515EF}"/>
          </ac:picMkLst>
        </pc:picChg>
      </pc:sldChg>
      <pc:sldChg chg="add ord">
        <pc:chgData name="Clifford Stocking" userId="661b58e12645c2fc" providerId="LiveId" clId="{56AD2A95-300E-4CBC-AA7E-9B38F05BBBFB}" dt="2026-02-13T16:48:29.518" v="619"/>
        <pc:sldMkLst>
          <pc:docMk/>
          <pc:sldMk cId="2355430158" sldId="285"/>
        </pc:sldMkLst>
      </pc:sldChg>
      <pc:sldChg chg="addSp modSp new mod setBg">
        <pc:chgData name="Clifford Stocking" userId="661b58e12645c2fc" providerId="LiveId" clId="{56AD2A95-300E-4CBC-AA7E-9B38F05BBBFB}" dt="2026-02-13T16:53:04.613" v="635" actId="26606"/>
        <pc:sldMkLst>
          <pc:docMk/>
          <pc:sldMk cId="196995209" sldId="286"/>
        </pc:sldMkLst>
        <pc:spChg chg="add mod">
          <ac:chgData name="Clifford Stocking" userId="661b58e12645c2fc" providerId="LiveId" clId="{56AD2A95-300E-4CBC-AA7E-9B38F05BBBFB}" dt="2026-02-13T16:53:04.613" v="635" actId="26606"/>
          <ac:spMkLst>
            <pc:docMk/>
            <pc:sldMk cId="196995209" sldId="286"/>
            <ac:spMk id="4" creationId="{8047F260-F204-9EE0-46D7-D48ECCB34C2F}"/>
          </ac:spMkLst>
        </pc:spChg>
        <pc:spChg chg="add mod">
          <ac:chgData name="Clifford Stocking" userId="661b58e12645c2fc" providerId="LiveId" clId="{56AD2A95-300E-4CBC-AA7E-9B38F05BBBFB}" dt="2026-02-13T16:53:04.613" v="635" actId="26606"/>
          <ac:spMkLst>
            <pc:docMk/>
            <pc:sldMk cId="196995209" sldId="286"/>
            <ac:spMk id="6" creationId="{8B756129-4809-A880-176C-F161A1BDBE27}"/>
          </ac:spMkLst>
        </pc:spChg>
        <pc:spChg chg="add">
          <ac:chgData name="Clifford Stocking" userId="661b58e12645c2fc" providerId="LiveId" clId="{56AD2A95-300E-4CBC-AA7E-9B38F05BBBFB}" dt="2026-02-13T16:53:04.613" v="635" actId="26606"/>
          <ac:spMkLst>
            <pc:docMk/>
            <pc:sldMk cId="196995209" sldId="286"/>
            <ac:spMk id="11" creationId="{F13C74B1-5B17-4795-BED0-7140497B445A}"/>
          </ac:spMkLst>
        </pc:spChg>
        <pc:spChg chg="add">
          <ac:chgData name="Clifford Stocking" userId="661b58e12645c2fc" providerId="LiveId" clId="{56AD2A95-300E-4CBC-AA7E-9B38F05BBBFB}" dt="2026-02-13T16:53:04.613" v="635" actId="26606"/>
          <ac:spMkLst>
            <pc:docMk/>
            <pc:sldMk cId="196995209" sldId="286"/>
            <ac:spMk id="13" creationId="{D4974D33-8DC5-464E-8C6D-BE58F0669C17}"/>
          </ac:spMkLst>
        </pc:spChg>
        <pc:picChg chg="add mod ord">
          <ac:chgData name="Clifford Stocking" userId="661b58e12645c2fc" providerId="LiveId" clId="{56AD2A95-300E-4CBC-AA7E-9B38F05BBBFB}" dt="2026-02-13T16:53:04.613" v="635" actId="26606"/>
          <ac:picMkLst>
            <pc:docMk/>
            <pc:sldMk cId="196995209" sldId="286"/>
            <ac:picMk id="2" creationId="{D7871814-3088-B8E6-2D1E-65D31DB42DC5}"/>
          </ac:picMkLst>
        </pc:picChg>
      </pc:sldChg>
      <pc:sldChg chg="addSp modSp new mod setBg">
        <pc:chgData name="Clifford Stocking" userId="661b58e12645c2fc" providerId="LiveId" clId="{56AD2A95-300E-4CBC-AA7E-9B38F05BBBFB}" dt="2026-02-13T16:57:26.789" v="649" actId="113"/>
        <pc:sldMkLst>
          <pc:docMk/>
          <pc:sldMk cId="1048249841" sldId="287"/>
        </pc:sldMkLst>
        <pc:spChg chg="add mod ord">
          <ac:chgData name="Clifford Stocking" userId="661b58e12645c2fc" providerId="LiveId" clId="{56AD2A95-300E-4CBC-AA7E-9B38F05BBBFB}" dt="2026-02-13T16:57:26.789" v="649" actId="113"/>
          <ac:spMkLst>
            <pc:docMk/>
            <pc:sldMk cId="1048249841" sldId="287"/>
            <ac:spMk id="3" creationId="{2D641BE3-21BC-1F68-D45E-D524F9E529A8}"/>
          </ac:spMkLst>
        </pc:spChg>
        <pc:spChg chg="add">
          <ac:chgData name="Clifford Stocking" userId="661b58e12645c2fc" providerId="LiveId" clId="{56AD2A95-300E-4CBC-AA7E-9B38F05BBBFB}" dt="2026-02-13T16:56:45.678" v="640" actId="26606"/>
          <ac:spMkLst>
            <pc:docMk/>
            <pc:sldMk cId="1048249841" sldId="287"/>
            <ac:spMk id="9" creationId="{04812C46-200A-4DEB-A05E-3ED6C68C2387}"/>
          </ac:spMkLst>
        </pc:spChg>
        <pc:spChg chg="add">
          <ac:chgData name="Clifford Stocking" userId="661b58e12645c2fc" providerId="LiveId" clId="{56AD2A95-300E-4CBC-AA7E-9B38F05BBBFB}" dt="2026-02-13T16:56:45.678" v="640" actId="26606"/>
          <ac:spMkLst>
            <pc:docMk/>
            <pc:sldMk cId="1048249841" sldId="287"/>
            <ac:spMk id="11" creationId="{D1EA859B-E555-4109-94F3-6700E046E008}"/>
          </ac:spMkLst>
        </pc:spChg>
        <pc:picChg chg="add mod">
          <ac:chgData name="Clifford Stocking" userId="661b58e12645c2fc" providerId="LiveId" clId="{56AD2A95-300E-4CBC-AA7E-9B38F05BBBFB}" dt="2026-02-13T16:56:45.678" v="640" actId="26606"/>
          <ac:picMkLst>
            <pc:docMk/>
            <pc:sldMk cId="1048249841" sldId="287"/>
            <ac:picMk id="4" creationId="{7B624EC5-2480-4DF5-7110-E352FE6EB8E0}"/>
          </ac:picMkLst>
        </pc:picChg>
      </pc:sldChg>
      <pc:sldChg chg="addSp modSp new mod setBg">
        <pc:chgData name="Clifford Stocking" userId="661b58e12645c2fc" providerId="LiveId" clId="{56AD2A95-300E-4CBC-AA7E-9B38F05BBBFB}" dt="2026-02-13T17:05:35.533" v="706" actId="20577"/>
        <pc:sldMkLst>
          <pc:docMk/>
          <pc:sldMk cId="910441883" sldId="288"/>
        </pc:sldMkLst>
        <pc:spChg chg="add mod">
          <ac:chgData name="Clifford Stocking" userId="661b58e12645c2fc" providerId="LiveId" clId="{56AD2A95-300E-4CBC-AA7E-9B38F05BBBFB}" dt="2026-02-13T17:05:35.533" v="706" actId="20577"/>
          <ac:spMkLst>
            <pc:docMk/>
            <pc:sldMk cId="910441883" sldId="288"/>
            <ac:spMk id="3" creationId="{ED3DE3B2-64FE-98CA-5925-1EFD4CAC9988}"/>
          </ac:spMkLst>
        </pc:spChg>
        <pc:spChg chg="add">
          <ac:chgData name="Clifford Stocking" userId="661b58e12645c2fc" providerId="LiveId" clId="{56AD2A95-300E-4CBC-AA7E-9B38F05BBBFB}" dt="2026-02-13T17:02:44.984" v="668" actId="26606"/>
          <ac:spMkLst>
            <pc:docMk/>
            <pc:sldMk cId="910441883" sldId="288"/>
            <ac:spMk id="13" creationId="{AB902CB9-C7DC-4673-B7D5-F22DCF0EC54E}"/>
          </ac:spMkLst>
        </pc:spChg>
        <pc:picChg chg="add mod ord">
          <ac:chgData name="Clifford Stocking" userId="661b58e12645c2fc" providerId="LiveId" clId="{56AD2A95-300E-4CBC-AA7E-9B38F05BBBFB}" dt="2026-02-13T17:02:44.984" v="668" actId="26606"/>
          <ac:picMkLst>
            <pc:docMk/>
            <pc:sldMk cId="910441883" sldId="288"/>
            <ac:picMk id="4" creationId="{7384984F-6A39-2F19-5751-5827D2D1CFEC}"/>
          </ac:picMkLst>
        </pc:picChg>
        <pc:picChg chg="add mod ord">
          <ac:chgData name="Clifford Stocking" userId="661b58e12645c2fc" providerId="LiveId" clId="{56AD2A95-300E-4CBC-AA7E-9B38F05BBBFB}" dt="2026-02-13T17:02:44.984" v="668" actId="26606"/>
          <ac:picMkLst>
            <pc:docMk/>
            <pc:sldMk cId="910441883" sldId="288"/>
            <ac:picMk id="5" creationId="{46A54FAC-8E01-8381-D2EA-4803C8E45892}"/>
          </ac:picMkLst>
        </pc:picChg>
        <pc:picChg chg="add mod">
          <ac:chgData name="Clifford Stocking" userId="661b58e12645c2fc" providerId="LiveId" clId="{56AD2A95-300E-4CBC-AA7E-9B38F05BBBFB}" dt="2026-02-13T17:02:44.984" v="668" actId="26606"/>
          <ac:picMkLst>
            <pc:docMk/>
            <pc:sldMk cId="910441883" sldId="288"/>
            <ac:picMk id="6" creationId="{8C5BF2E0-E96C-28E0-3E73-C27DDA7EF324}"/>
          </ac:picMkLst>
        </pc:picChg>
        <pc:picChg chg="add mod ord">
          <ac:chgData name="Clifford Stocking" userId="661b58e12645c2fc" providerId="LiveId" clId="{56AD2A95-300E-4CBC-AA7E-9B38F05BBBFB}" dt="2026-02-13T17:02:44.984" v="668" actId="26606"/>
          <ac:picMkLst>
            <pc:docMk/>
            <pc:sldMk cId="910441883" sldId="288"/>
            <ac:picMk id="7" creationId="{E8249C44-B778-2C69-F399-6A25AB3DDA74}"/>
          </ac:picMkLst>
        </pc:picChg>
        <pc:picChg chg="add mod">
          <ac:chgData name="Clifford Stocking" userId="661b58e12645c2fc" providerId="LiveId" clId="{56AD2A95-300E-4CBC-AA7E-9B38F05BBBFB}" dt="2026-02-13T17:02:44.984" v="668" actId="26606"/>
          <ac:picMkLst>
            <pc:docMk/>
            <pc:sldMk cId="910441883" sldId="288"/>
            <ac:picMk id="8" creationId="{6F299419-FC42-B567-7CA5-E54CDE68D3F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5FD9-9CB9-A8EC-2A18-125B465173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811F7EA-BCB4-5119-4853-2B995ED492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DCA9886-DEEF-3E1E-BD75-7778D3F8447B}"/>
              </a:ext>
            </a:extLst>
          </p:cNvPr>
          <p:cNvSpPr>
            <a:spLocks noGrp="1"/>
          </p:cNvSpPr>
          <p:nvPr>
            <p:ph type="dt" sz="half" idx="10"/>
          </p:nvPr>
        </p:nvSpPr>
        <p:spPr/>
        <p:txBody>
          <a:bodyPr/>
          <a:lstStyle/>
          <a:p>
            <a:fld id="{5DEFD775-A264-4FE1-A027-559FE85F6A89}" type="datetimeFigureOut">
              <a:rPr lang="en-GB" smtClean="0"/>
              <a:t>11/02/2026</a:t>
            </a:fld>
            <a:endParaRPr lang="en-GB"/>
          </a:p>
        </p:txBody>
      </p:sp>
      <p:sp>
        <p:nvSpPr>
          <p:cNvPr id="5" name="Footer Placeholder 4">
            <a:extLst>
              <a:ext uri="{FF2B5EF4-FFF2-40B4-BE49-F238E27FC236}">
                <a16:creationId xmlns:a16="http://schemas.microsoft.com/office/drawing/2014/main" id="{ADEF0AC8-EC0B-4006-6E10-D7799F0F20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CA0EC3-403B-FE70-1A8F-0D9CCC4B5D59}"/>
              </a:ext>
            </a:extLst>
          </p:cNvPr>
          <p:cNvSpPr>
            <a:spLocks noGrp="1"/>
          </p:cNvSpPr>
          <p:nvPr>
            <p:ph type="sldNum" sz="quarter" idx="12"/>
          </p:nvPr>
        </p:nvSpPr>
        <p:spPr/>
        <p:txBody>
          <a:bodyPr/>
          <a:lstStyle/>
          <a:p>
            <a:fld id="{66F9581E-FF23-411D-B275-5EB539B7847C}" type="slidenum">
              <a:rPr lang="en-GB" smtClean="0"/>
              <a:t>‹#›</a:t>
            </a:fld>
            <a:endParaRPr lang="en-GB"/>
          </a:p>
        </p:txBody>
      </p:sp>
    </p:spTree>
    <p:extLst>
      <p:ext uri="{BB962C8B-B14F-4D97-AF65-F5344CB8AC3E}">
        <p14:creationId xmlns:p14="http://schemas.microsoft.com/office/powerpoint/2010/main" val="789891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933D5-5A4C-102B-C3D4-77A830778B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337DF4-65B3-D751-C212-664E580E1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1D83D3-E93A-5C6C-68BC-EA3A87F4195B}"/>
              </a:ext>
            </a:extLst>
          </p:cNvPr>
          <p:cNvSpPr>
            <a:spLocks noGrp="1"/>
          </p:cNvSpPr>
          <p:nvPr>
            <p:ph type="dt" sz="half" idx="10"/>
          </p:nvPr>
        </p:nvSpPr>
        <p:spPr/>
        <p:txBody>
          <a:bodyPr/>
          <a:lstStyle/>
          <a:p>
            <a:fld id="{5DEFD775-A264-4FE1-A027-559FE85F6A89}" type="datetimeFigureOut">
              <a:rPr lang="en-GB" smtClean="0"/>
              <a:t>11/02/2026</a:t>
            </a:fld>
            <a:endParaRPr lang="en-GB"/>
          </a:p>
        </p:txBody>
      </p:sp>
      <p:sp>
        <p:nvSpPr>
          <p:cNvPr id="5" name="Footer Placeholder 4">
            <a:extLst>
              <a:ext uri="{FF2B5EF4-FFF2-40B4-BE49-F238E27FC236}">
                <a16:creationId xmlns:a16="http://schemas.microsoft.com/office/drawing/2014/main" id="{044B38B6-EBD4-D74B-252B-450E047D07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67D115-C07C-9FB6-C899-F6996444579F}"/>
              </a:ext>
            </a:extLst>
          </p:cNvPr>
          <p:cNvSpPr>
            <a:spLocks noGrp="1"/>
          </p:cNvSpPr>
          <p:nvPr>
            <p:ph type="sldNum" sz="quarter" idx="12"/>
          </p:nvPr>
        </p:nvSpPr>
        <p:spPr/>
        <p:txBody>
          <a:bodyPr/>
          <a:lstStyle/>
          <a:p>
            <a:fld id="{66F9581E-FF23-411D-B275-5EB539B7847C}" type="slidenum">
              <a:rPr lang="en-GB" smtClean="0"/>
              <a:t>‹#›</a:t>
            </a:fld>
            <a:endParaRPr lang="en-GB"/>
          </a:p>
        </p:txBody>
      </p:sp>
    </p:spTree>
    <p:extLst>
      <p:ext uri="{BB962C8B-B14F-4D97-AF65-F5344CB8AC3E}">
        <p14:creationId xmlns:p14="http://schemas.microsoft.com/office/powerpoint/2010/main" val="4168276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821012-B636-42E2-6292-C22FF9ED20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CD4FBD-136B-29BB-FDED-5A82E8BCA3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655634-53C9-4F8B-846F-227720A22FC0}"/>
              </a:ext>
            </a:extLst>
          </p:cNvPr>
          <p:cNvSpPr>
            <a:spLocks noGrp="1"/>
          </p:cNvSpPr>
          <p:nvPr>
            <p:ph type="dt" sz="half" idx="10"/>
          </p:nvPr>
        </p:nvSpPr>
        <p:spPr/>
        <p:txBody>
          <a:bodyPr/>
          <a:lstStyle/>
          <a:p>
            <a:fld id="{5DEFD775-A264-4FE1-A027-559FE85F6A89}" type="datetimeFigureOut">
              <a:rPr lang="en-GB" smtClean="0"/>
              <a:t>11/02/2026</a:t>
            </a:fld>
            <a:endParaRPr lang="en-GB"/>
          </a:p>
        </p:txBody>
      </p:sp>
      <p:sp>
        <p:nvSpPr>
          <p:cNvPr id="5" name="Footer Placeholder 4">
            <a:extLst>
              <a:ext uri="{FF2B5EF4-FFF2-40B4-BE49-F238E27FC236}">
                <a16:creationId xmlns:a16="http://schemas.microsoft.com/office/drawing/2014/main" id="{E7C9E939-1E34-2323-2024-C646B7549F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F7EA5F-6D57-3356-C7A6-1FBD6F82097F}"/>
              </a:ext>
            </a:extLst>
          </p:cNvPr>
          <p:cNvSpPr>
            <a:spLocks noGrp="1"/>
          </p:cNvSpPr>
          <p:nvPr>
            <p:ph type="sldNum" sz="quarter" idx="12"/>
          </p:nvPr>
        </p:nvSpPr>
        <p:spPr/>
        <p:txBody>
          <a:bodyPr/>
          <a:lstStyle/>
          <a:p>
            <a:fld id="{66F9581E-FF23-411D-B275-5EB539B7847C}" type="slidenum">
              <a:rPr lang="en-GB" smtClean="0"/>
              <a:t>‹#›</a:t>
            </a:fld>
            <a:endParaRPr lang="en-GB"/>
          </a:p>
        </p:txBody>
      </p:sp>
    </p:spTree>
    <p:extLst>
      <p:ext uri="{BB962C8B-B14F-4D97-AF65-F5344CB8AC3E}">
        <p14:creationId xmlns:p14="http://schemas.microsoft.com/office/powerpoint/2010/main" val="581875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00601-BC03-0D40-D901-D354D4C055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34972E-9956-F996-9726-62AFC80790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EF0BF7-6C21-87F7-A057-869A0C284814}"/>
              </a:ext>
            </a:extLst>
          </p:cNvPr>
          <p:cNvSpPr>
            <a:spLocks noGrp="1"/>
          </p:cNvSpPr>
          <p:nvPr>
            <p:ph type="dt" sz="half" idx="10"/>
          </p:nvPr>
        </p:nvSpPr>
        <p:spPr/>
        <p:txBody>
          <a:bodyPr/>
          <a:lstStyle/>
          <a:p>
            <a:fld id="{5DEFD775-A264-4FE1-A027-559FE85F6A89}" type="datetimeFigureOut">
              <a:rPr lang="en-GB" smtClean="0"/>
              <a:t>11/02/2026</a:t>
            </a:fld>
            <a:endParaRPr lang="en-GB"/>
          </a:p>
        </p:txBody>
      </p:sp>
      <p:sp>
        <p:nvSpPr>
          <p:cNvPr id="5" name="Footer Placeholder 4">
            <a:extLst>
              <a:ext uri="{FF2B5EF4-FFF2-40B4-BE49-F238E27FC236}">
                <a16:creationId xmlns:a16="http://schemas.microsoft.com/office/drawing/2014/main" id="{0D97DEA3-517D-05ED-E967-D021299091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A39B11-F118-CAB1-932C-3E408B98D1DC}"/>
              </a:ext>
            </a:extLst>
          </p:cNvPr>
          <p:cNvSpPr>
            <a:spLocks noGrp="1"/>
          </p:cNvSpPr>
          <p:nvPr>
            <p:ph type="sldNum" sz="quarter" idx="12"/>
          </p:nvPr>
        </p:nvSpPr>
        <p:spPr/>
        <p:txBody>
          <a:bodyPr/>
          <a:lstStyle/>
          <a:p>
            <a:fld id="{66F9581E-FF23-411D-B275-5EB539B7847C}" type="slidenum">
              <a:rPr lang="en-GB" smtClean="0"/>
              <a:t>‹#›</a:t>
            </a:fld>
            <a:endParaRPr lang="en-GB"/>
          </a:p>
        </p:txBody>
      </p:sp>
    </p:spTree>
    <p:extLst>
      <p:ext uri="{BB962C8B-B14F-4D97-AF65-F5344CB8AC3E}">
        <p14:creationId xmlns:p14="http://schemas.microsoft.com/office/powerpoint/2010/main" val="1595932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D8B06-1961-1DB0-29AC-92AFA25DBE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30ADA7-D731-2BB8-5A79-FE9F4CBA2A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9B1716-54FE-3B04-052D-94FC5F6ED661}"/>
              </a:ext>
            </a:extLst>
          </p:cNvPr>
          <p:cNvSpPr>
            <a:spLocks noGrp="1"/>
          </p:cNvSpPr>
          <p:nvPr>
            <p:ph type="dt" sz="half" idx="10"/>
          </p:nvPr>
        </p:nvSpPr>
        <p:spPr/>
        <p:txBody>
          <a:bodyPr/>
          <a:lstStyle/>
          <a:p>
            <a:fld id="{5DEFD775-A264-4FE1-A027-559FE85F6A89}" type="datetimeFigureOut">
              <a:rPr lang="en-GB" smtClean="0"/>
              <a:t>11/02/2026</a:t>
            </a:fld>
            <a:endParaRPr lang="en-GB"/>
          </a:p>
        </p:txBody>
      </p:sp>
      <p:sp>
        <p:nvSpPr>
          <p:cNvPr id="5" name="Footer Placeholder 4">
            <a:extLst>
              <a:ext uri="{FF2B5EF4-FFF2-40B4-BE49-F238E27FC236}">
                <a16:creationId xmlns:a16="http://schemas.microsoft.com/office/drawing/2014/main" id="{4CB8BF6D-A5F3-F567-1BA8-7C0B685142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2F7524-2128-8E31-8EE4-3F3EF69B32EC}"/>
              </a:ext>
            </a:extLst>
          </p:cNvPr>
          <p:cNvSpPr>
            <a:spLocks noGrp="1"/>
          </p:cNvSpPr>
          <p:nvPr>
            <p:ph type="sldNum" sz="quarter" idx="12"/>
          </p:nvPr>
        </p:nvSpPr>
        <p:spPr/>
        <p:txBody>
          <a:bodyPr/>
          <a:lstStyle/>
          <a:p>
            <a:fld id="{66F9581E-FF23-411D-B275-5EB539B7847C}" type="slidenum">
              <a:rPr lang="en-GB" smtClean="0"/>
              <a:t>‹#›</a:t>
            </a:fld>
            <a:endParaRPr lang="en-GB"/>
          </a:p>
        </p:txBody>
      </p:sp>
    </p:spTree>
    <p:extLst>
      <p:ext uri="{BB962C8B-B14F-4D97-AF65-F5344CB8AC3E}">
        <p14:creationId xmlns:p14="http://schemas.microsoft.com/office/powerpoint/2010/main" val="147172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B86D-22AE-CC24-E678-D883B0159C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4B6B73-2FC9-135B-B55A-41DF7F808E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4B7A127-AD5B-CB54-4D38-1518F9ED42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506E700-CA25-2774-1A37-D98D81695ECD}"/>
              </a:ext>
            </a:extLst>
          </p:cNvPr>
          <p:cNvSpPr>
            <a:spLocks noGrp="1"/>
          </p:cNvSpPr>
          <p:nvPr>
            <p:ph type="dt" sz="half" idx="10"/>
          </p:nvPr>
        </p:nvSpPr>
        <p:spPr/>
        <p:txBody>
          <a:bodyPr/>
          <a:lstStyle/>
          <a:p>
            <a:fld id="{5DEFD775-A264-4FE1-A027-559FE85F6A89}" type="datetimeFigureOut">
              <a:rPr lang="en-GB" smtClean="0"/>
              <a:t>11/02/2026</a:t>
            </a:fld>
            <a:endParaRPr lang="en-GB"/>
          </a:p>
        </p:txBody>
      </p:sp>
      <p:sp>
        <p:nvSpPr>
          <p:cNvPr id="6" name="Footer Placeholder 5">
            <a:extLst>
              <a:ext uri="{FF2B5EF4-FFF2-40B4-BE49-F238E27FC236}">
                <a16:creationId xmlns:a16="http://schemas.microsoft.com/office/drawing/2014/main" id="{509415EB-FB74-1975-5857-8F55621270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0E62FA-F429-479D-0852-639DDDB505EF}"/>
              </a:ext>
            </a:extLst>
          </p:cNvPr>
          <p:cNvSpPr>
            <a:spLocks noGrp="1"/>
          </p:cNvSpPr>
          <p:nvPr>
            <p:ph type="sldNum" sz="quarter" idx="12"/>
          </p:nvPr>
        </p:nvSpPr>
        <p:spPr/>
        <p:txBody>
          <a:bodyPr/>
          <a:lstStyle/>
          <a:p>
            <a:fld id="{66F9581E-FF23-411D-B275-5EB539B7847C}" type="slidenum">
              <a:rPr lang="en-GB" smtClean="0"/>
              <a:t>‹#›</a:t>
            </a:fld>
            <a:endParaRPr lang="en-GB"/>
          </a:p>
        </p:txBody>
      </p:sp>
    </p:spTree>
    <p:extLst>
      <p:ext uri="{BB962C8B-B14F-4D97-AF65-F5344CB8AC3E}">
        <p14:creationId xmlns:p14="http://schemas.microsoft.com/office/powerpoint/2010/main" val="2958117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80A8-394A-9186-2BC3-8ABC2D93023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C0CA89-9325-841A-3F85-F35ABC010D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99D766-E44E-92B0-06BF-C61694C907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C4AA710-001F-E79A-DD0A-C3200D54DB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5B84AF-7EAF-3C21-AB75-B5FE75E2AB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AFFDF0-0864-BC23-5E2D-5176E9D8F8BD}"/>
              </a:ext>
            </a:extLst>
          </p:cNvPr>
          <p:cNvSpPr>
            <a:spLocks noGrp="1"/>
          </p:cNvSpPr>
          <p:nvPr>
            <p:ph type="dt" sz="half" idx="10"/>
          </p:nvPr>
        </p:nvSpPr>
        <p:spPr/>
        <p:txBody>
          <a:bodyPr/>
          <a:lstStyle/>
          <a:p>
            <a:fld id="{5DEFD775-A264-4FE1-A027-559FE85F6A89}" type="datetimeFigureOut">
              <a:rPr lang="en-GB" smtClean="0"/>
              <a:t>11/02/2026</a:t>
            </a:fld>
            <a:endParaRPr lang="en-GB"/>
          </a:p>
        </p:txBody>
      </p:sp>
      <p:sp>
        <p:nvSpPr>
          <p:cNvPr id="8" name="Footer Placeholder 7">
            <a:extLst>
              <a:ext uri="{FF2B5EF4-FFF2-40B4-BE49-F238E27FC236}">
                <a16:creationId xmlns:a16="http://schemas.microsoft.com/office/drawing/2014/main" id="{39959B72-9948-CFAB-E39E-897B6D71970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A22B988-17E9-E099-029F-7355C9274052}"/>
              </a:ext>
            </a:extLst>
          </p:cNvPr>
          <p:cNvSpPr>
            <a:spLocks noGrp="1"/>
          </p:cNvSpPr>
          <p:nvPr>
            <p:ph type="sldNum" sz="quarter" idx="12"/>
          </p:nvPr>
        </p:nvSpPr>
        <p:spPr/>
        <p:txBody>
          <a:bodyPr/>
          <a:lstStyle/>
          <a:p>
            <a:fld id="{66F9581E-FF23-411D-B275-5EB539B7847C}" type="slidenum">
              <a:rPr lang="en-GB" smtClean="0"/>
              <a:t>‹#›</a:t>
            </a:fld>
            <a:endParaRPr lang="en-GB"/>
          </a:p>
        </p:txBody>
      </p:sp>
    </p:spTree>
    <p:extLst>
      <p:ext uri="{BB962C8B-B14F-4D97-AF65-F5344CB8AC3E}">
        <p14:creationId xmlns:p14="http://schemas.microsoft.com/office/powerpoint/2010/main" val="3328458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B7E11-6029-39C1-F9E9-F1ACEBB281D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285F50-4427-6C09-8FD0-AF12CAC45A1A}"/>
              </a:ext>
            </a:extLst>
          </p:cNvPr>
          <p:cNvSpPr>
            <a:spLocks noGrp="1"/>
          </p:cNvSpPr>
          <p:nvPr>
            <p:ph type="dt" sz="half" idx="10"/>
          </p:nvPr>
        </p:nvSpPr>
        <p:spPr/>
        <p:txBody>
          <a:bodyPr/>
          <a:lstStyle/>
          <a:p>
            <a:fld id="{5DEFD775-A264-4FE1-A027-559FE85F6A89}" type="datetimeFigureOut">
              <a:rPr lang="en-GB" smtClean="0"/>
              <a:t>11/02/2026</a:t>
            </a:fld>
            <a:endParaRPr lang="en-GB"/>
          </a:p>
        </p:txBody>
      </p:sp>
      <p:sp>
        <p:nvSpPr>
          <p:cNvPr id="4" name="Footer Placeholder 3">
            <a:extLst>
              <a:ext uri="{FF2B5EF4-FFF2-40B4-BE49-F238E27FC236}">
                <a16:creationId xmlns:a16="http://schemas.microsoft.com/office/drawing/2014/main" id="{72AAE2BA-AC12-CC87-8D12-606C85DE52F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9D8450F-DDA9-FFF2-FE10-42D084A0B655}"/>
              </a:ext>
            </a:extLst>
          </p:cNvPr>
          <p:cNvSpPr>
            <a:spLocks noGrp="1"/>
          </p:cNvSpPr>
          <p:nvPr>
            <p:ph type="sldNum" sz="quarter" idx="12"/>
          </p:nvPr>
        </p:nvSpPr>
        <p:spPr/>
        <p:txBody>
          <a:bodyPr/>
          <a:lstStyle/>
          <a:p>
            <a:fld id="{66F9581E-FF23-411D-B275-5EB539B7847C}" type="slidenum">
              <a:rPr lang="en-GB" smtClean="0"/>
              <a:t>‹#›</a:t>
            </a:fld>
            <a:endParaRPr lang="en-GB"/>
          </a:p>
        </p:txBody>
      </p:sp>
    </p:spTree>
    <p:extLst>
      <p:ext uri="{BB962C8B-B14F-4D97-AF65-F5344CB8AC3E}">
        <p14:creationId xmlns:p14="http://schemas.microsoft.com/office/powerpoint/2010/main" val="1971834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484899-37F4-4B99-709B-52964FBD00FB}"/>
              </a:ext>
            </a:extLst>
          </p:cNvPr>
          <p:cNvSpPr>
            <a:spLocks noGrp="1"/>
          </p:cNvSpPr>
          <p:nvPr>
            <p:ph type="dt" sz="half" idx="10"/>
          </p:nvPr>
        </p:nvSpPr>
        <p:spPr/>
        <p:txBody>
          <a:bodyPr/>
          <a:lstStyle/>
          <a:p>
            <a:fld id="{5DEFD775-A264-4FE1-A027-559FE85F6A89}" type="datetimeFigureOut">
              <a:rPr lang="en-GB" smtClean="0"/>
              <a:t>11/02/2026</a:t>
            </a:fld>
            <a:endParaRPr lang="en-GB"/>
          </a:p>
        </p:txBody>
      </p:sp>
      <p:sp>
        <p:nvSpPr>
          <p:cNvPr id="3" name="Footer Placeholder 2">
            <a:extLst>
              <a:ext uri="{FF2B5EF4-FFF2-40B4-BE49-F238E27FC236}">
                <a16:creationId xmlns:a16="http://schemas.microsoft.com/office/drawing/2014/main" id="{25645A51-98CA-2650-1521-76715ACF1DF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EA59485-7125-C62F-CF20-B741024A8033}"/>
              </a:ext>
            </a:extLst>
          </p:cNvPr>
          <p:cNvSpPr>
            <a:spLocks noGrp="1"/>
          </p:cNvSpPr>
          <p:nvPr>
            <p:ph type="sldNum" sz="quarter" idx="12"/>
          </p:nvPr>
        </p:nvSpPr>
        <p:spPr/>
        <p:txBody>
          <a:bodyPr/>
          <a:lstStyle/>
          <a:p>
            <a:fld id="{66F9581E-FF23-411D-B275-5EB539B7847C}" type="slidenum">
              <a:rPr lang="en-GB" smtClean="0"/>
              <a:t>‹#›</a:t>
            </a:fld>
            <a:endParaRPr lang="en-GB"/>
          </a:p>
        </p:txBody>
      </p:sp>
    </p:spTree>
    <p:extLst>
      <p:ext uri="{BB962C8B-B14F-4D97-AF65-F5344CB8AC3E}">
        <p14:creationId xmlns:p14="http://schemas.microsoft.com/office/powerpoint/2010/main" val="283741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662A9-64D2-78F5-6B02-71484AF42C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0C1F09A-D471-3206-063D-D5F212BB61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C5E1883-7F60-D9B5-B183-266CB4AB16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D8E7F6-2704-C800-7B5E-4974BCEAF270}"/>
              </a:ext>
            </a:extLst>
          </p:cNvPr>
          <p:cNvSpPr>
            <a:spLocks noGrp="1"/>
          </p:cNvSpPr>
          <p:nvPr>
            <p:ph type="dt" sz="half" idx="10"/>
          </p:nvPr>
        </p:nvSpPr>
        <p:spPr/>
        <p:txBody>
          <a:bodyPr/>
          <a:lstStyle/>
          <a:p>
            <a:fld id="{5DEFD775-A264-4FE1-A027-559FE85F6A89}" type="datetimeFigureOut">
              <a:rPr lang="en-GB" smtClean="0"/>
              <a:t>11/02/2026</a:t>
            </a:fld>
            <a:endParaRPr lang="en-GB"/>
          </a:p>
        </p:txBody>
      </p:sp>
      <p:sp>
        <p:nvSpPr>
          <p:cNvPr id="6" name="Footer Placeholder 5">
            <a:extLst>
              <a:ext uri="{FF2B5EF4-FFF2-40B4-BE49-F238E27FC236}">
                <a16:creationId xmlns:a16="http://schemas.microsoft.com/office/drawing/2014/main" id="{105723B6-8F23-83F4-32EC-FC84F9845F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631476-3E36-9375-E600-C713CF64341E}"/>
              </a:ext>
            </a:extLst>
          </p:cNvPr>
          <p:cNvSpPr>
            <a:spLocks noGrp="1"/>
          </p:cNvSpPr>
          <p:nvPr>
            <p:ph type="sldNum" sz="quarter" idx="12"/>
          </p:nvPr>
        </p:nvSpPr>
        <p:spPr/>
        <p:txBody>
          <a:bodyPr/>
          <a:lstStyle/>
          <a:p>
            <a:fld id="{66F9581E-FF23-411D-B275-5EB539B7847C}" type="slidenum">
              <a:rPr lang="en-GB" smtClean="0"/>
              <a:t>‹#›</a:t>
            </a:fld>
            <a:endParaRPr lang="en-GB"/>
          </a:p>
        </p:txBody>
      </p:sp>
    </p:spTree>
    <p:extLst>
      <p:ext uri="{BB962C8B-B14F-4D97-AF65-F5344CB8AC3E}">
        <p14:creationId xmlns:p14="http://schemas.microsoft.com/office/powerpoint/2010/main" val="2456373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59E92-EB9B-2621-2E32-A8B1690074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FE92605-A624-2851-46A3-4FEF02951E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A7EE7B-895D-DDC7-FD61-973ABE7B36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59CA01-3AC1-4A83-BF39-15AC1A38638E}"/>
              </a:ext>
            </a:extLst>
          </p:cNvPr>
          <p:cNvSpPr>
            <a:spLocks noGrp="1"/>
          </p:cNvSpPr>
          <p:nvPr>
            <p:ph type="dt" sz="half" idx="10"/>
          </p:nvPr>
        </p:nvSpPr>
        <p:spPr/>
        <p:txBody>
          <a:bodyPr/>
          <a:lstStyle/>
          <a:p>
            <a:fld id="{5DEFD775-A264-4FE1-A027-559FE85F6A89}" type="datetimeFigureOut">
              <a:rPr lang="en-GB" smtClean="0"/>
              <a:t>11/02/2026</a:t>
            </a:fld>
            <a:endParaRPr lang="en-GB"/>
          </a:p>
        </p:txBody>
      </p:sp>
      <p:sp>
        <p:nvSpPr>
          <p:cNvPr id="6" name="Footer Placeholder 5">
            <a:extLst>
              <a:ext uri="{FF2B5EF4-FFF2-40B4-BE49-F238E27FC236}">
                <a16:creationId xmlns:a16="http://schemas.microsoft.com/office/drawing/2014/main" id="{27EADDF1-CA5F-28DE-AF35-4A64458D28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96F05-C582-B9FB-D321-D45A1B642F30}"/>
              </a:ext>
            </a:extLst>
          </p:cNvPr>
          <p:cNvSpPr>
            <a:spLocks noGrp="1"/>
          </p:cNvSpPr>
          <p:nvPr>
            <p:ph type="sldNum" sz="quarter" idx="12"/>
          </p:nvPr>
        </p:nvSpPr>
        <p:spPr/>
        <p:txBody>
          <a:bodyPr/>
          <a:lstStyle/>
          <a:p>
            <a:fld id="{66F9581E-FF23-411D-B275-5EB539B7847C}" type="slidenum">
              <a:rPr lang="en-GB" smtClean="0"/>
              <a:t>‹#›</a:t>
            </a:fld>
            <a:endParaRPr lang="en-GB"/>
          </a:p>
        </p:txBody>
      </p:sp>
    </p:spTree>
    <p:extLst>
      <p:ext uri="{BB962C8B-B14F-4D97-AF65-F5344CB8AC3E}">
        <p14:creationId xmlns:p14="http://schemas.microsoft.com/office/powerpoint/2010/main" val="4082086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94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33F1E4-7D88-62BD-F10B-1F176037C3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925303-EC0F-C9B2-5B50-0E0489BFB7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83B4FE-2734-0B8F-2193-CC00E446E3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DEFD775-A264-4FE1-A027-559FE85F6A89}" type="datetimeFigureOut">
              <a:rPr lang="en-GB" smtClean="0"/>
              <a:t>11/02/2026</a:t>
            </a:fld>
            <a:endParaRPr lang="en-GB"/>
          </a:p>
        </p:txBody>
      </p:sp>
      <p:sp>
        <p:nvSpPr>
          <p:cNvPr id="5" name="Footer Placeholder 4">
            <a:extLst>
              <a:ext uri="{FF2B5EF4-FFF2-40B4-BE49-F238E27FC236}">
                <a16:creationId xmlns:a16="http://schemas.microsoft.com/office/drawing/2014/main" id="{553F1660-81DF-E9DA-1BCE-A6E0C15A7A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FFA6508-F58B-1549-C9BE-2FD66FBC2F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F9581E-FF23-411D-B275-5EB539B7847C}" type="slidenum">
              <a:rPr lang="en-GB" smtClean="0"/>
              <a:t>‹#›</a:t>
            </a:fld>
            <a:endParaRPr lang="en-GB"/>
          </a:p>
        </p:txBody>
      </p:sp>
    </p:spTree>
    <p:extLst>
      <p:ext uri="{BB962C8B-B14F-4D97-AF65-F5344CB8AC3E}">
        <p14:creationId xmlns:p14="http://schemas.microsoft.com/office/powerpoint/2010/main" val="4199336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biblegateway.com/passage/?search=Psalms%20118&amp;version=NRSVA#fen-NRSVA-15882a" TargetMode="External"/><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hyperlink" Target="https://www.biblegateway.com/passage/?search=Psalms%20118&amp;version=NRSVA#fen-NRSVA-15883b" TargetMode="Externa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D1DDF9-30FB-E812-F813-FF7FAF4945EA}"/>
              </a:ext>
            </a:extLst>
          </p:cNvPr>
          <p:cNvSpPr txBox="1"/>
          <p:nvPr/>
        </p:nvSpPr>
        <p:spPr>
          <a:xfrm>
            <a:off x="494138" y="177451"/>
            <a:ext cx="6097604" cy="7504683"/>
          </a:xfrm>
          <a:prstGeom prst="rect">
            <a:avLst/>
          </a:prstGeom>
          <a:noFill/>
        </p:spPr>
        <p:txBody>
          <a:bodyPr wrap="square">
            <a:spAutoFit/>
          </a:bodyPr>
          <a:lstStyle/>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Lent course for St. Helen’s Church Cliffe</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Written and presented by </a:t>
            </a:r>
          </a:p>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Reverend Clifford Stocking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2026</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66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This Cup</a:t>
            </a:r>
          </a:p>
          <a:p>
            <a:r>
              <a:rPr lang="en-GB" sz="1600" b="1" dirty="0"/>
              <a:t>Week One: </a:t>
            </a:r>
            <a:r>
              <a:rPr lang="en-GB" sz="1600" i="1" dirty="0"/>
              <a:t>25</a:t>
            </a:r>
            <a:r>
              <a:rPr lang="en-GB" sz="1600" i="1" baseline="30000" dirty="0"/>
              <a:t>th</a:t>
            </a:r>
            <a:r>
              <a:rPr lang="en-GB" sz="1600" i="1" dirty="0"/>
              <a:t> February:</a:t>
            </a:r>
            <a:r>
              <a:rPr lang="en-GB" sz="1600" b="1" dirty="0"/>
              <a:t>  </a:t>
            </a:r>
            <a:r>
              <a:rPr lang="en-GB" sz="1600" dirty="0"/>
              <a:t>The first cup, the cup of sanctification, </a:t>
            </a:r>
            <a:r>
              <a:rPr lang="en-GB" sz="1600" b="1" dirty="0"/>
              <a:t>the Kiddush cup</a:t>
            </a:r>
            <a:r>
              <a:rPr lang="en-GB" sz="1600" dirty="0"/>
              <a:t>. The preparation for the start of the meal.</a:t>
            </a:r>
          </a:p>
          <a:p>
            <a:endParaRPr lang="en-GB" sz="700" dirty="0"/>
          </a:p>
          <a:p>
            <a:r>
              <a:rPr lang="en-GB" sz="1600" b="1" dirty="0"/>
              <a:t>Week Two: </a:t>
            </a:r>
            <a:r>
              <a:rPr lang="en-GB" sz="1600" i="1" dirty="0"/>
              <a:t>4</a:t>
            </a:r>
            <a:r>
              <a:rPr lang="en-GB" sz="1600" i="1" baseline="30000" dirty="0"/>
              <a:t>th</a:t>
            </a:r>
            <a:r>
              <a:rPr lang="en-GB" sz="1600" i="1" dirty="0"/>
              <a:t> March</a:t>
            </a:r>
            <a:r>
              <a:rPr lang="en-GB" sz="1600" b="1" dirty="0"/>
              <a:t>: </a:t>
            </a:r>
            <a:r>
              <a:rPr lang="en-GB" sz="1600" dirty="0"/>
              <a:t>The second cup, the cup of proclamation, </a:t>
            </a:r>
            <a:r>
              <a:rPr lang="en-GB" sz="1600" b="1" dirty="0"/>
              <a:t>the Haggadah cup,</a:t>
            </a:r>
            <a:r>
              <a:rPr lang="en-GB" sz="1600" dirty="0"/>
              <a:t> the start of the historical story of the Passover.</a:t>
            </a:r>
          </a:p>
          <a:p>
            <a:endParaRPr lang="en-GB" sz="1400" dirty="0"/>
          </a:p>
          <a:p>
            <a:r>
              <a:rPr lang="en-GB" sz="1600" b="1" dirty="0"/>
              <a:t>Week Three: </a:t>
            </a:r>
            <a:r>
              <a:rPr lang="en-GB" sz="1600" i="1" dirty="0"/>
              <a:t>11</a:t>
            </a:r>
            <a:r>
              <a:rPr lang="en-GB" sz="1600" i="1" baseline="30000" dirty="0"/>
              <a:t>th</a:t>
            </a:r>
            <a:r>
              <a:rPr lang="en-GB" sz="1600" i="1" dirty="0"/>
              <a:t> March</a:t>
            </a:r>
            <a:r>
              <a:rPr lang="en-GB" sz="1600" b="1" dirty="0"/>
              <a:t>: </a:t>
            </a:r>
            <a:r>
              <a:rPr lang="en-GB" sz="1600" dirty="0"/>
              <a:t>The third cup, the cup of blessing, </a:t>
            </a:r>
            <a:r>
              <a:rPr lang="en-GB" sz="1600" b="1" dirty="0"/>
              <a:t>the Berakah cup</a:t>
            </a:r>
            <a:r>
              <a:rPr lang="en-GB" sz="1600" dirty="0"/>
              <a:t>, the meal is had.</a:t>
            </a:r>
          </a:p>
          <a:p>
            <a:r>
              <a:rPr lang="en-GB" sz="1600" dirty="0"/>
              <a:t> </a:t>
            </a:r>
          </a:p>
          <a:p>
            <a:r>
              <a:rPr lang="en-GB" sz="1600" b="1" dirty="0"/>
              <a:t>Week Four: </a:t>
            </a:r>
            <a:r>
              <a:rPr lang="en-GB" sz="1600" i="1" dirty="0"/>
              <a:t>18</a:t>
            </a:r>
            <a:r>
              <a:rPr lang="en-GB" sz="1600" i="1" baseline="30000" dirty="0"/>
              <a:t>th</a:t>
            </a:r>
            <a:r>
              <a:rPr lang="en-GB" sz="1600" i="1" dirty="0"/>
              <a:t> March: </a:t>
            </a:r>
            <a:r>
              <a:rPr lang="en-GB" sz="1600" dirty="0"/>
              <a:t>The fourth cup, the cup of praise, </a:t>
            </a:r>
            <a:r>
              <a:rPr lang="en-GB" sz="1600" b="1" dirty="0"/>
              <a:t>the Hallel cup,</a:t>
            </a:r>
            <a:r>
              <a:rPr lang="en-GB" sz="1600" dirty="0"/>
              <a:t> final toast to end the meal.</a:t>
            </a:r>
            <a:r>
              <a:rPr lang="en-GB" sz="1600" i="1" dirty="0"/>
              <a:t> </a:t>
            </a:r>
          </a:p>
          <a:p>
            <a:endParaRPr lang="en-GB" sz="1400" dirty="0"/>
          </a:p>
          <a:p>
            <a:r>
              <a:rPr lang="en-GB" sz="1600" b="1" dirty="0"/>
              <a:t>Week Five: </a:t>
            </a:r>
            <a:r>
              <a:rPr lang="en-GB" sz="1600" i="1" dirty="0"/>
              <a:t>25</a:t>
            </a:r>
            <a:r>
              <a:rPr lang="en-GB" sz="1600" i="1" baseline="30000" dirty="0"/>
              <a:t>th</a:t>
            </a:r>
            <a:r>
              <a:rPr lang="en-GB" sz="1600" i="1" dirty="0"/>
              <a:t> March</a:t>
            </a:r>
            <a:r>
              <a:rPr lang="en-GB" sz="1600" b="1" dirty="0"/>
              <a:t>: The fifth cup Elijah’s cup: </a:t>
            </a:r>
            <a:r>
              <a:rPr lang="en-GB" sz="1600" dirty="0"/>
              <a:t>Our cup given to us by Christ, the thanksgiving cup which translates as </a:t>
            </a:r>
            <a:r>
              <a:rPr lang="en-GB" sz="1600" i="1" dirty="0" err="1"/>
              <a:t>eucharistia</a:t>
            </a:r>
            <a:r>
              <a:rPr lang="en-GB" sz="1600" dirty="0"/>
              <a:t>.</a:t>
            </a:r>
            <a:r>
              <a:rPr lang="en-GB" sz="1600" b="1" dirty="0"/>
              <a:t> </a:t>
            </a:r>
            <a:endParaRPr lang="en-GB" sz="1600" dirty="0"/>
          </a:p>
          <a:p>
            <a:pPr>
              <a:lnSpc>
                <a:spcPct val="107000"/>
              </a:lnSpc>
              <a:spcAft>
                <a:spcPts val="800"/>
              </a:spcAft>
              <a:buNone/>
            </a:pPr>
            <a:endParaRPr lang="en-GB" sz="6000"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1012D6EB-BA32-8DCA-5E48-24DD6F2746F8}"/>
              </a:ext>
            </a:extLst>
          </p:cNvPr>
          <p:cNvPicPr>
            <a:picLocks noChangeAspect="1"/>
          </p:cNvPicPr>
          <p:nvPr/>
        </p:nvPicPr>
        <p:blipFill>
          <a:blip r:embed="rId2"/>
          <a:stretch>
            <a:fillRect/>
          </a:stretch>
        </p:blipFill>
        <p:spPr>
          <a:xfrm>
            <a:off x="6985124" y="0"/>
            <a:ext cx="3798689" cy="6858000"/>
          </a:xfrm>
          <a:prstGeom prst="rect">
            <a:avLst/>
          </a:prstGeom>
        </p:spPr>
      </p:pic>
    </p:spTree>
    <p:extLst>
      <p:ext uri="{BB962C8B-B14F-4D97-AF65-F5344CB8AC3E}">
        <p14:creationId xmlns:p14="http://schemas.microsoft.com/office/powerpoint/2010/main" val="727469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95857E-08B4-134A-CDCC-CFCEB81949B5}"/>
              </a:ext>
            </a:extLst>
          </p:cNvPr>
          <p:cNvPicPr>
            <a:picLocks noChangeAspect="1"/>
          </p:cNvPicPr>
          <p:nvPr/>
        </p:nvPicPr>
        <p:blipFill>
          <a:blip r:embed="rId2"/>
          <a:srcRect l="15532" r="13339" b="-1"/>
          <a:stretch>
            <a:fillRect/>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TextBox 2">
            <a:extLst>
              <a:ext uri="{FF2B5EF4-FFF2-40B4-BE49-F238E27FC236}">
                <a16:creationId xmlns:a16="http://schemas.microsoft.com/office/drawing/2014/main" id="{F64BE611-C5A9-6A5D-BD25-913DAE9E74F2}"/>
              </a:ext>
            </a:extLst>
          </p:cNvPr>
          <p:cNvSpPr txBox="1"/>
          <p:nvPr/>
        </p:nvSpPr>
        <p:spPr>
          <a:xfrm>
            <a:off x="6417734" y="291830"/>
            <a:ext cx="5527832" cy="6274340"/>
          </a:xfrm>
          <a:prstGeom prst="rect">
            <a:avLst/>
          </a:prstGeom>
        </p:spPr>
        <p:txBody>
          <a:bodyPr vert="horz" lIns="91440" tIns="45720" rIns="91440" bIns="45720" rtlCol="0">
            <a:normAutofit/>
          </a:bodyPr>
          <a:lstStyle/>
          <a:p>
            <a:pPr>
              <a:lnSpc>
                <a:spcPct val="90000"/>
              </a:lnSpc>
              <a:spcAft>
                <a:spcPts val="600"/>
              </a:spcAft>
            </a:pPr>
            <a:r>
              <a:rPr lang="en-US" sz="1400" b="1" dirty="0"/>
              <a:t>       The instructions for the first Passover meal: </a:t>
            </a:r>
          </a:p>
          <a:p>
            <a:pPr marL="285750" indent="-228600">
              <a:lnSpc>
                <a:spcPct val="90000"/>
              </a:lnSpc>
              <a:spcAft>
                <a:spcPts val="600"/>
              </a:spcAft>
              <a:buFont typeface="Arial" panose="020B0604020202020204" pitchFamily="34" charset="0"/>
              <a:buChar char="•"/>
            </a:pPr>
            <a:r>
              <a:rPr lang="en-US" sz="1400" dirty="0"/>
              <a:t>The whole community of Israel must share a meal. </a:t>
            </a:r>
          </a:p>
          <a:p>
            <a:pPr marL="285750" indent="-228600">
              <a:lnSpc>
                <a:spcPct val="90000"/>
              </a:lnSpc>
              <a:spcAft>
                <a:spcPts val="600"/>
              </a:spcAft>
              <a:buFont typeface="Arial" panose="020B0604020202020204" pitchFamily="34" charset="0"/>
              <a:buChar char="•"/>
            </a:pPr>
            <a:r>
              <a:rPr lang="en-US" sz="1400" dirty="0"/>
              <a:t>Each man (head of each household) must take a lamb. </a:t>
            </a:r>
          </a:p>
          <a:p>
            <a:pPr marL="285750" indent="-228600">
              <a:lnSpc>
                <a:spcPct val="90000"/>
              </a:lnSpc>
              <a:spcAft>
                <a:spcPts val="600"/>
              </a:spcAft>
              <a:buFont typeface="Arial" panose="020B0604020202020204" pitchFamily="34" charset="0"/>
              <a:buChar char="•"/>
            </a:pPr>
            <a:r>
              <a:rPr lang="en-US" sz="1400" dirty="0"/>
              <a:t>The lamb must be a year old, a male lamb.</a:t>
            </a:r>
          </a:p>
          <a:p>
            <a:pPr marL="285750" indent="-228600">
              <a:lnSpc>
                <a:spcPct val="90000"/>
              </a:lnSpc>
              <a:spcAft>
                <a:spcPts val="600"/>
              </a:spcAft>
              <a:buFont typeface="Arial" panose="020B0604020202020204" pitchFamily="34" charset="0"/>
              <a:buChar char="•"/>
            </a:pPr>
            <a:r>
              <a:rPr lang="en-US" sz="1400" dirty="0"/>
              <a:t>The lamb must have no defects. It must not have any broken bones. </a:t>
            </a:r>
          </a:p>
          <a:p>
            <a:pPr marL="285750" indent="-228600">
              <a:lnSpc>
                <a:spcPct val="90000"/>
              </a:lnSpc>
              <a:spcAft>
                <a:spcPts val="600"/>
              </a:spcAft>
              <a:buFont typeface="Arial" panose="020B0604020202020204" pitchFamily="34" charset="0"/>
              <a:buChar char="•"/>
            </a:pPr>
            <a:r>
              <a:rPr lang="en-US" sz="1400" dirty="0"/>
              <a:t>It can be a sheep or a goat. </a:t>
            </a:r>
          </a:p>
          <a:p>
            <a:pPr marL="285750" indent="-228600">
              <a:lnSpc>
                <a:spcPct val="90000"/>
              </a:lnSpc>
              <a:spcAft>
                <a:spcPts val="600"/>
              </a:spcAft>
              <a:buFont typeface="Arial" panose="020B0604020202020204" pitchFamily="34" charset="0"/>
              <a:buChar char="•"/>
            </a:pPr>
            <a:r>
              <a:rPr lang="en-US" sz="1400" dirty="0"/>
              <a:t>Look after the lamb for four days the on that day at twilight everyone of them must be slaughtered. </a:t>
            </a:r>
          </a:p>
          <a:p>
            <a:pPr marL="285750" indent="-228600">
              <a:lnSpc>
                <a:spcPct val="90000"/>
              </a:lnSpc>
              <a:spcAft>
                <a:spcPts val="600"/>
              </a:spcAft>
              <a:buFont typeface="Arial" panose="020B0604020202020204" pitchFamily="34" charset="0"/>
              <a:buChar char="•"/>
            </a:pPr>
            <a:r>
              <a:rPr lang="en-US" sz="1400" dirty="0"/>
              <a:t>Take some of the lamb's blood and paint it on the sides and tops of every Hebrew doorframe, each house where the lamb will be eaten. In verse 22 you will note it is to be applied on a hyssop stick. Hyssop was seen as bringing purification and was used for cleansing people with leprosy . * We will come back to this shortly as it links with Jesus’s crucifixion. </a:t>
            </a:r>
          </a:p>
          <a:p>
            <a:pPr marL="285750" indent="-228600">
              <a:lnSpc>
                <a:spcPct val="90000"/>
              </a:lnSpc>
              <a:spcAft>
                <a:spcPts val="600"/>
              </a:spcAft>
              <a:buFont typeface="Arial" panose="020B0604020202020204" pitchFamily="34" charset="0"/>
              <a:buChar char="•"/>
            </a:pPr>
            <a:r>
              <a:rPr lang="en-US" sz="1400" dirty="0"/>
              <a:t>That same night eat the lamb; it must be roasted on an open fire accompanied with bitter herbs.</a:t>
            </a:r>
          </a:p>
          <a:p>
            <a:pPr marL="285750" indent="-228600">
              <a:lnSpc>
                <a:spcPct val="90000"/>
              </a:lnSpc>
              <a:spcAft>
                <a:spcPts val="600"/>
              </a:spcAft>
              <a:buFont typeface="Arial" panose="020B0604020202020204" pitchFamily="34" charset="0"/>
              <a:buChar char="•"/>
            </a:pPr>
            <a:r>
              <a:rPr lang="en-US" sz="1400" dirty="0"/>
              <a:t>Bread must be baked and consumed without yeast. </a:t>
            </a:r>
          </a:p>
          <a:p>
            <a:pPr marL="285750" indent="-228600">
              <a:lnSpc>
                <a:spcPct val="90000"/>
              </a:lnSpc>
              <a:spcAft>
                <a:spcPts val="600"/>
              </a:spcAft>
              <a:buFont typeface="Arial" panose="020B0604020202020204" pitchFamily="34" charset="0"/>
              <a:buChar char="•"/>
            </a:pPr>
            <a:r>
              <a:rPr lang="en-US" sz="1400" dirty="0"/>
              <a:t>Every part of the lamb must be eaten including the head and inner parts. </a:t>
            </a:r>
          </a:p>
          <a:p>
            <a:pPr marL="285750" indent="-228600">
              <a:lnSpc>
                <a:spcPct val="90000"/>
              </a:lnSpc>
              <a:spcAft>
                <a:spcPts val="600"/>
              </a:spcAft>
              <a:buFont typeface="Arial" panose="020B0604020202020204" pitchFamily="34" charset="0"/>
              <a:buChar char="•"/>
            </a:pPr>
            <a:r>
              <a:rPr lang="en-US" sz="1400" dirty="0"/>
              <a:t>Any left must be burnt without trace.</a:t>
            </a:r>
          </a:p>
          <a:p>
            <a:pPr marL="285750" indent="-228600">
              <a:lnSpc>
                <a:spcPct val="90000"/>
              </a:lnSpc>
              <a:spcAft>
                <a:spcPts val="600"/>
              </a:spcAft>
              <a:buFont typeface="Arial" panose="020B0604020202020204" pitchFamily="34" charset="0"/>
              <a:buChar char="•"/>
            </a:pPr>
            <a:r>
              <a:rPr lang="en-US" sz="1400" dirty="0"/>
              <a:t>Eat it with your cloak on, tucked into your belt and wearing your sandals, holding a staff in one hand, eat it quickly. </a:t>
            </a:r>
          </a:p>
          <a:p>
            <a:pPr marL="285750" indent="-228600">
              <a:lnSpc>
                <a:spcPct val="90000"/>
              </a:lnSpc>
              <a:spcAft>
                <a:spcPts val="600"/>
              </a:spcAft>
              <a:buFont typeface="Arial" panose="020B0604020202020204" pitchFamily="34" charset="0"/>
              <a:buChar char="•"/>
            </a:pPr>
            <a:r>
              <a:rPr lang="en-US" sz="1400" dirty="0"/>
              <a:t>Do not leave your house at anytime during the night. </a:t>
            </a:r>
          </a:p>
        </p:txBody>
      </p:sp>
    </p:spTree>
    <p:extLst>
      <p:ext uri="{BB962C8B-B14F-4D97-AF65-F5344CB8AC3E}">
        <p14:creationId xmlns:p14="http://schemas.microsoft.com/office/powerpoint/2010/main" val="2697529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15DD0C-76E1-82C6-2B99-70A3FF5794B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5010D6-08FC-0102-FE2F-64CAABD192A0}"/>
              </a:ext>
            </a:extLst>
          </p:cNvPr>
          <p:cNvPicPr>
            <a:picLocks noChangeAspect="1"/>
          </p:cNvPicPr>
          <p:nvPr/>
        </p:nvPicPr>
        <p:blipFill>
          <a:blip r:embed="rId2"/>
          <a:srcRect t="18206" b="16260"/>
          <a:stretch>
            <a:fillRect/>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5" name="Rectangle 4">
            <a:extLst>
              <a:ext uri="{FF2B5EF4-FFF2-40B4-BE49-F238E27FC236}">
                <a16:creationId xmlns:a16="http://schemas.microsoft.com/office/drawing/2014/main" id="{56DBAC3E-1EE4-E0D1-4057-5C98541FF262}"/>
              </a:ext>
            </a:extLst>
          </p:cNvPr>
          <p:cNvSpPr/>
          <p:nvPr/>
        </p:nvSpPr>
        <p:spPr>
          <a:xfrm>
            <a:off x="6343650" y="3962400"/>
            <a:ext cx="5505814" cy="169040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kern="1200" cap="none" spc="50" dirty="0">
                <a:ln w="0"/>
                <a:solidFill>
                  <a:schemeClr val="tx1"/>
                </a:solidFill>
                <a:effectLst>
                  <a:innerShdw blurRad="63500" dist="50800" dir="13500000">
                    <a:srgbClr val="000000">
                      <a:alpha val="50000"/>
                    </a:srgbClr>
                  </a:innerShdw>
                </a:effectLst>
                <a:latin typeface="+mj-lt"/>
                <a:ea typeface="+mj-ea"/>
                <a:cs typeface="+mj-cs"/>
              </a:rPr>
              <a:t>How wi</a:t>
            </a:r>
            <a:r>
              <a:rPr lang="en-US" sz="4400" b="1" kern="1200" spc="50" dirty="0">
                <a:ln w="0"/>
                <a:solidFill>
                  <a:schemeClr val="tx1"/>
                </a:solidFill>
                <a:effectLst>
                  <a:innerShdw blurRad="63500" dist="50800" dir="13500000">
                    <a:srgbClr val="000000">
                      <a:alpha val="50000"/>
                    </a:srgbClr>
                  </a:innerShdw>
                </a:effectLst>
                <a:latin typeface="+mj-lt"/>
                <a:ea typeface="+mj-ea"/>
                <a:cs typeface="+mj-cs"/>
              </a:rPr>
              <a:t>ll you tell your</a:t>
            </a:r>
          </a:p>
          <a:p>
            <a:pPr>
              <a:lnSpc>
                <a:spcPct val="90000"/>
              </a:lnSpc>
              <a:spcBef>
                <a:spcPct val="0"/>
              </a:spcBef>
              <a:spcAft>
                <a:spcPts val="600"/>
              </a:spcAft>
            </a:pPr>
            <a:r>
              <a:rPr lang="en-US" sz="4400" b="1" kern="1200" cap="none" spc="50" dirty="0">
                <a:ln w="0"/>
                <a:solidFill>
                  <a:schemeClr val="tx1"/>
                </a:solidFill>
                <a:effectLst>
                  <a:innerShdw blurRad="63500" dist="50800" dir="13500000">
                    <a:srgbClr val="000000">
                      <a:alpha val="50000"/>
                    </a:srgbClr>
                  </a:innerShdw>
                </a:effectLst>
                <a:latin typeface="+mj-lt"/>
                <a:ea typeface="+mj-ea"/>
                <a:cs typeface="+mj-cs"/>
              </a:rPr>
              <a:t>Story? </a:t>
            </a:r>
          </a:p>
        </p:txBody>
      </p:sp>
      <p:pic>
        <p:nvPicPr>
          <p:cNvPr id="2" name="Picture 1">
            <a:extLst>
              <a:ext uri="{FF2B5EF4-FFF2-40B4-BE49-F238E27FC236}">
                <a16:creationId xmlns:a16="http://schemas.microsoft.com/office/drawing/2014/main" id="{51783D33-17A5-CD86-C41E-75E1855D3C5B}"/>
              </a:ext>
            </a:extLst>
          </p:cNvPr>
          <p:cNvPicPr>
            <a:picLocks noChangeAspect="1"/>
          </p:cNvPicPr>
          <p:nvPr/>
        </p:nvPicPr>
        <p:blipFill>
          <a:blip r:embed="rId3"/>
          <a:srcRect l="22106" r="-1" b="-1"/>
          <a:stretch>
            <a:fill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910209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3427EB-C03B-DBD3-B65A-FDB4551205C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6A0CB22-5451-C207-2BE3-15DB35F15385}"/>
              </a:ext>
            </a:extLst>
          </p:cNvPr>
          <p:cNvPicPr>
            <a:picLocks noChangeAspect="1"/>
          </p:cNvPicPr>
          <p:nvPr/>
        </p:nvPicPr>
        <p:blipFill>
          <a:blip r:embed="rId2"/>
          <a:stretch>
            <a:fillRect/>
          </a:stretch>
        </p:blipFill>
        <p:spPr>
          <a:xfrm>
            <a:off x="730606" y="299509"/>
            <a:ext cx="4318698" cy="6258983"/>
          </a:xfrm>
          <a:prstGeom prst="rect">
            <a:avLst/>
          </a:prstGeom>
        </p:spPr>
      </p:pic>
      <p:sp>
        <p:nvSpPr>
          <p:cNvPr id="3" name="TextBox 2">
            <a:extLst>
              <a:ext uri="{FF2B5EF4-FFF2-40B4-BE49-F238E27FC236}">
                <a16:creationId xmlns:a16="http://schemas.microsoft.com/office/drawing/2014/main" id="{D1275263-4B67-AA0D-1876-33B5D002E1C8}"/>
              </a:ext>
            </a:extLst>
          </p:cNvPr>
          <p:cNvSpPr txBox="1"/>
          <p:nvPr/>
        </p:nvSpPr>
        <p:spPr>
          <a:xfrm>
            <a:off x="5984022" y="299509"/>
            <a:ext cx="5477372" cy="6344482"/>
          </a:xfrm>
          <a:prstGeom prst="rect">
            <a:avLst/>
          </a:prstGeom>
        </p:spPr>
        <p:txBody>
          <a:bodyPr vert="horz" lIns="91440" tIns="45720" rIns="91440" bIns="45720" rtlCol="0" anchor="t">
            <a:normAutofit lnSpcReduction="10000"/>
          </a:bodyPr>
          <a:lstStyle/>
          <a:p>
            <a:pPr>
              <a:lnSpc>
                <a:spcPct val="90000"/>
              </a:lnSpc>
              <a:spcAft>
                <a:spcPts val="600"/>
              </a:spcAft>
            </a:pPr>
            <a:r>
              <a:rPr lang="en-US" sz="1400" b="1" dirty="0">
                <a:solidFill>
                  <a:schemeClr val="tx1">
                    <a:alpha val="80000"/>
                  </a:schemeClr>
                </a:solidFill>
              </a:rPr>
              <a:t>       Outline instructions for the Passover meal at the time of Jesus. </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The first requirement was that all leaven was sought out and removed by candlelight, there then follows pages of instruction as to what to do with the leaven bread as not to waste it, such as feeding it to the dogs. </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Space is made for wine in the vaults. </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Herbs are bought for the meal they can be, Lettuce, chicory, pepperwort, endives, dandelion fresh or dried. They can not be pickled or cooked. </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Women are to remove all makeup.</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The women’s role, three of them to prepare the bread for the meal. </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An unblemished, no older than a year male lamb is slaughtered which can only be used for the Passover meal. </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The lamb is slaughtered by the Temple Priests and its blood tossed at the altar; this is repeated for all who require a Passover Lamb. </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The carcasses are flayed out on wooden hooks; metal spits were not permitted (these were wooden stakes that looked as though the lambs had been crucified.)</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A cup is filled with the blood of the lamb before being tossed.</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Only when it was dark could the lamb then be roasted. </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Any bones or scraps leftover must be burnt to nothing. </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If a bone is broken of the Passover Lamb, the person who breaks it receives forty stripes.</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The meal can only be eaten in the hours of darkness. </a:t>
            </a:r>
          </a:p>
          <a:p>
            <a:pPr marL="285750" indent="-228600">
              <a:lnSpc>
                <a:spcPct val="90000"/>
              </a:lnSpc>
              <a:spcAft>
                <a:spcPts val="600"/>
              </a:spcAft>
              <a:buFont typeface="Arial" panose="020B0604020202020204" pitchFamily="34" charset="0"/>
              <a:buChar char="•"/>
            </a:pPr>
            <a:r>
              <a:rPr lang="en-US" sz="1400" dirty="0">
                <a:solidFill>
                  <a:schemeClr val="tx1">
                    <a:alpha val="80000"/>
                  </a:schemeClr>
                </a:solidFill>
              </a:rPr>
              <a:t>There must be no fewer than four cups of wine provided for each person including the poor, funds should be made through charity for this purpose. </a:t>
            </a: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247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166ED1-FF8C-F1FF-1F40-8AFF701B92D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2517A31-95EF-D1DC-CA6B-17AFDF52E087}"/>
              </a:ext>
            </a:extLst>
          </p:cNvPr>
          <p:cNvPicPr>
            <a:picLocks noChangeAspect="1"/>
          </p:cNvPicPr>
          <p:nvPr/>
        </p:nvPicPr>
        <p:blipFill>
          <a:blip r:embed="rId2"/>
          <a:stretch>
            <a:fillRect/>
          </a:stretch>
        </p:blipFill>
        <p:spPr>
          <a:xfrm>
            <a:off x="541471" y="321734"/>
            <a:ext cx="5258226" cy="2905170"/>
          </a:xfrm>
          <a:prstGeom prst="rect">
            <a:avLst/>
          </a:prstGeom>
        </p:spPr>
      </p:pic>
      <p:pic>
        <p:nvPicPr>
          <p:cNvPr id="3" name="Picture 2">
            <a:extLst>
              <a:ext uri="{FF2B5EF4-FFF2-40B4-BE49-F238E27FC236}">
                <a16:creationId xmlns:a16="http://schemas.microsoft.com/office/drawing/2014/main" id="{A42B3F80-950C-B2DC-9704-CDA06F7BE3B6}"/>
              </a:ext>
            </a:extLst>
          </p:cNvPr>
          <p:cNvPicPr>
            <a:picLocks noChangeAspect="1"/>
          </p:cNvPicPr>
          <p:nvPr/>
        </p:nvPicPr>
        <p:blipFill>
          <a:blip r:embed="rId3"/>
          <a:stretch>
            <a:fillRect/>
          </a:stretch>
        </p:blipFill>
        <p:spPr>
          <a:xfrm>
            <a:off x="528899" y="3631096"/>
            <a:ext cx="5283368" cy="2760560"/>
          </a:xfrm>
          <a:prstGeom prst="rect">
            <a:avLst/>
          </a:prstGeom>
        </p:spPr>
      </p:pic>
      <p:sp>
        <p:nvSpPr>
          <p:cNvPr id="10" name="Rectangle 9">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5FC6A4C-141C-8555-7931-4BCFE13CED02}"/>
              </a:ext>
            </a:extLst>
          </p:cNvPr>
          <p:cNvPicPr>
            <a:picLocks noChangeAspect="1"/>
          </p:cNvPicPr>
          <p:nvPr/>
        </p:nvPicPr>
        <p:blipFill>
          <a:blip r:embed="rId4"/>
          <a:stretch>
            <a:fillRect/>
          </a:stretch>
        </p:blipFill>
        <p:spPr>
          <a:xfrm>
            <a:off x="6308034" y="1484461"/>
            <a:ext cx="5426764" cy="3744467"/>
          </a:xfrm>
          <a:prstGeom prst="rect">
            <a:avLst/>
          </a:prstGeom>
        </p:spPr>
      </p:pic>
    </p:spTree>
    <p:extLst>
      <p:ext uri="{BB962C8B-B14F-4D97-AF65-F5344CB8AC3E}">
        <p14:creationId xmlns:p14="http://schemas.microsoft.com/office/powerpoint/2010/main" val="983090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8AC5CD-704D-22E2-1FAE-FC6DF08D9AB8}"/>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9D85F1B-3302-4DB9-81B1-038ADCE4D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F499544-22EE-108E-40F2-20A368F09DB5}"/>
              </a:ext>
            </a:extLst>
          </p:cNvPr>
          <p:cNvPicPr>
            <a:picLocks noChangeAspect="1"/>
          </p:cNvPicPr>
          <p:nvPr/>
        </p:nvPicPr>
        <p:blipFill>
          <a:blip r:embed="rId2"/>
          <a:srcRect r="2" b="12067"/>
          <a:stretch>
            <a:fillRect/>
          </a:stretch>
        </p:blipFill>
        <p:spPr>
          <a:xfrm>
            <a:off x="20" y="10"/>
            <a:ext cx="6095980" cy="3175906"/>
          </a:xfrm>
          <a:custGeom>
            <a:avLst/>
            <a:gdLst/>
            <a:ahLst/>
            <a:cxnLst/>
            <a:rect l="l" t="t" r="r" b="b"/>
            <a:pathLst>
              <a:path w="6096000" h="3175916">
                <a:moveTo>
                  <a:pt x="0" y="0"/>
                </a:moveTo>
                <a:lnTo>
                  <a:pt x="6096000" y="0"/>
                </a:lnTo>
                <a:lnTo>
                  <a:pt x="6096000" y="3175916"/>
                </a:lnTo>
                <a:lnTo>
                  <a:pt x="6074953" y="3168556"/>
                </a:lnTo>
                <a:cubicBezTo>
                  <a:pt x="6065180" y="3165138"/>
                  <a:pt x="6054705" y="3162334"/>
                  <a:pt x="6041425" y="3161984"/>
                </a:cubicBezTo>
                <a:lnTo>
                  <a:pt x="5978335" y="3173176"/>
                </a:lnTo>
                <a:cubicBezTo>
                  <a:pt x="5953369" y="3176890"/>
                  <a:pt x="5845857" y="3169112"/>
                  <a:pt x="5827638" y="3169738"/>
                </a:cubicBezTo>
                <a:cubicBezTo>
                  <a:pt x="5821882" y="3178743"/>
                  <a:pt x="5799256" y="3174685"/>
                  <a:pt x="5761310" y="3170760"/>
                </a:cubicBezTo>
                <a:cubicBezTo>
                  <a:pt x="5731057" y="3170684"/>
                  <a:pt x="5713719" y="3171961"/>
                  <a:pt x="5696588" y="3173023"/>
                </a:cubicBezTo>
                <a:lnTo>
                  <a:pt x="5682596" y="3173661"/>
                </a:lnTo>
                <a:lnTo>
                  <a:pt x="5575844" y="3148218"/>
                </a:lnTo>
                <a:cubicBezTo>
                  <a:pt x="5455823" y="3136706"/>
                  <a:pt x="5377668" y="3144388"/>
                  <a:pt x="5287401" y="3135195"/>
                </a:cubicBezTo>
                <a:cubicBezTo>
                  <a:pt x="5197135" y="3126002"/>
                  <a:pt x="5202548" y="3115782"/>
                  <a:pt x="5034243" y="3093057"/>
                </a:cubicBezTo>
                <a:cubicBezTo>
                  <a:pt x="4879585" y="3031690"/>
                  <a:pt x="4724928" y="3048859"/>
                  <a:pt x="4570270" y="3026761"/>
                </a:cubicBezTo>
                <a:cubicBezTo>
                  <a:pt x="4488718" y="3050631"/>
                  <a:pt x="4344263" y="2990436"/>
                  <a:pt x="4232462" y="2981221"/>
                </a:cubicBezTo>
                <a:cubicBezTo>
                  <a:pt x="4120662" y="2972005"/>
                  <a:pt x="3986179" y="2970108"/>
                  <a:pt x="3899469" y="2971466"/>
                </a:cubicBezTo>
                <a:cubicBezTo>
                  <a:pt x="3892272" y="2982518"/>
                  <a:pt x="3768985" y="2995342"/>
                  <a:pt x="3710933" y="2958642"/>
                </a:cubicBezTo>
                <a:cubicBezTo>
                  <a:pt x="3583105" y="2956402"/>
                  <a:pt x="3623640" y="2964712"/>
                  <a:pt x="3495164" y="2941478"/>
                </a:cubicBezTo>
                <a:cubicBezTo>
                  <a:pt x="3419432" y="2942273"/>
                  <a:pt x="3339383" y="2952386"/>
                  <a:pt x="3282944" y="2951628"/>
                </a:cubicBezTo>
                <a:cubicBezTo>
                  <a:pt x="3281769" y="2953455"/>
                  <a:pt x="3129759" y="2929645"/>
                  <a:pt x="3085959" y="2922940"/>
                </a:cubicBezTo>
                <a:cubicBezTo>
                  <a:pt x="3042159" y="2916235"/>
                  <a:pt x="3054740" y="2920103"/>
                  <a:pt x="3020146" y="2911397"/>
                </a:cubicBezTo>
                <a:cubicBezTo>
                  <a:pt x="2871334" y="2883584"/>
                  <a:pt x="2762563" y="2883465"/>
                  <a:pt x="2653542" y="2876899"/>
                </a:cubicBezTo>
                <a:cubicBezTo>
                  <a:pt x="2533423" y="2872448"/>
                  <a:pt x="2683271" y="2915174"/>
                  <a:pt x="2510424" y="2888407"/>
                </a:cubicBezTo>
                <a:cubicBezTo>
                  <a:pt x="2506340" y="2898923"/>
                  <a:pt x="2449170" y="2888049"/>
                  <a:pt x="2412523" y="2882673"/>
                </a:cubicBezTo>
                <a:cubicBezTo>
                  <a:pt x="2355021" y="2881306"/>
                  <a:pt x="2382991" y="2891314"/>
                  <a:pt x="2308292" y="2874695"/>
                </a:cubicBezTo>
                <a:lnTo>
                  <a:pt x="2233764" y="2908195"/>
                </a:lnTo>
                <a:cubicBezTo>
                  <a:pt x="2234416" y="2903929"/>
                  <a:pt x="2112578" y="2949704"/>
                  <a:pt x="2089169" y="2948983"/>
                </a:cubicBezTo>
                <a:lnTo>
                  <a:pt x="1901626" y="2945454"/>
                </a:lnTo>
                <a:cubicBezTo>
                  <a:pt x="1851336" y="2959106"/>
                  <a:pt x="1870664" y="2971169"/>
                  <a:pt x="1825089" y="2978820"/>
                </a:cubicBezTo>
                <a:cubicBezTo>
                  <a:pt x="1779514" y="2986471"/>
                  <a:pt x="1746268" y="2976574"/>
                  <a:pt x="1628175" y="2991359"/>
                </a:cubicBezTo>
                <a:cubicBezTo>
                  <a:pt x="1580792" y="3002760"/>
                  <a:pt x="1459893" y="2977867"/>
                  <a:pt x="1367439" y="2991184"/>
                </a:cubicBezTo>
                <a:cubicBezTo>
                  <a:pt x="1369407" y="3003218"/>
                  <a:pt x="1303810" y="3002393"/>
                  <a:pt x="1260431" y="2993313"/>
                </a:cubicBezTo>
                <a:lnTo>
                  <a:pt x="1131986" y="3017812"/>
                </a:lnTo>
                <a:cubicBezTo>
                  <a:pt x="1134074" y="3034431"/>
                  <a:pt x="1115111" y="3023292"/>
                  <a:pt x="1062297" y="3034267"/>
                </a:cubicBezTo>
                <a:cubicBezTo>
                  <a:pt x="1046148" y="3044857"/>
                  <a:pt x="1019464" y="3043729"/>
                  <a:pt x="979009" y="3052795"/>
                </a:cubicBezTo>
                <a:cubicBezTo>
                  <a:pt x="963885" y="3062784"/>
                  <a:pt x="844270" y="3032960"/>
                  <a:pt x="809514" y="3039765"/>
                </a:cubicBezTo>
                <a:cubicBezTo>
                  <a:pt x="773761" y="3042869"/>
                  <a:pt x="775984" y="3025792"/>
                  <a:pt x="686053" y="3027101"/>
                </a:cubicBezTo>
                <a:cubicBezTo>
                  <a:pt x="600190" y="3024844"/>
                  <a:pt x="595882" y="3019147"/>
                  <a:pt x="504370" y="3015625"/>
                </a:cubicBezTo>
                <a:cubicBezTo>
                  <a:pt x="442615" y="3013617"/>
                  <a:pt x="455531" y="3005845"/>
                  <a:pt x="421644" y="3004997"/>
                </a:cubicBezTo>
                <a:cubicBezTo>
                  <a:pt x="377193" y="3017912"/>
                  <a:pt x="307611" y="2981496"/>
                  <a:pt x="274973" y="2996304"/>
                </a:cubicBezTo>
                <a:lnTo>
                  <a:pt x="116340" y="2982098"/>
                </a:lnTo>
                <a:lnTo>
                  <a:pt x="35300" y="2993836"/>
                </a:lnTo>
                <a:cubicBezTo>
                  <a:pt x="29001" y="2994370"/>
                  <a:pt x="18688" y="2993580"/>
                  <a:pt x="6479" y="2992085"/>
                </a:cubicBezTo>
                <a:lnTo>
                  <a:pt x="0" y="2991123"/>
                </a:lnTo>
                <a:close/>
              </a:path>
            </a:pathLst>
          </a:custGeom>
        </p:spPr>
      </p:pic>
      <p:pic>
        <p:nvPicPr>
          <p:cNvPr id="5" name="Picture 4">
            <a:extLst>
              <a:ext uri="{FF2B5EF4-FFF2-40B4-BE49-F238E27FC236}">
                <a16:creationId xmlns:a16="http://schemas.microsoft.com/office/drawing/2014/main" id="{053FD740-6D52-3964-EF39-843405D46057}"/>
              </a:ext>
            </a:extLst>
          </p:cNvPr>
          <p:cNvPicPr>
            <a:picLocks noChangeAspect="1"/>
          </p:cNvPicPr>
          <p:nvPr/>
        </p:nvPicPr>
        <p:blipFill>
          <a:blip r:embed="rId3"/>
          <a:srcRect t="16064" r="-1" b="5489"/>
          <a:stretch>
            <a:fillRect/>
          </a:stretch>
        </p:blipFill>
        <p:spPr>
          <a:xfrm>
            <a:off x="6096000" y="10"/>
            <a:ext cx="6096000" cy="3182262"/>
          </a:xfrm>
          <a:custGeom>
            <a:avLst/>
            <a:gdLst/>
            <a:ahLst/>
            <a:cxnLst/>
            <a:rect l="l" t="t" r="r" b="b"/>
            <a:pathLst>
              <a:path w="6096000" h="3182272">
                <a:moveTo>
                  <a:pt x="0" y="0"/>
                </a:moveTo>
                <a:lnTo>
                  <a:pt x="6096000" y="0"/>
                </a:lnTo>
                <a:lnTo>
                  <a:pt x="6096000" y="2977881"/>
                </a:lnTo>
                <a:lnTo>
                  <a:pt x="6089100" y="2979305"/>
                </a:lnTo>
                <a:cubicBezTo>
                  <a:pt x="6033641" y="2989882"/>
                  <a:pt x="5988719" y="2996128"/>
                  <a:pt x="5963104" y="2993636"/>
                </a:cubicBezTo>
                <a:cubicBezTo>
                  <a:pt x="5792949" y="3029182"/>
                  <a:pt x="5730547" y="3002240"/>
                  <a:pt x="5622676" y="2993454"/>
                </a:cubicBezTo>
                <a:cubicBezTo>
                  <a:pt x="5358705" y="2975083"/>
                  <a:pt x="5242862" y="2994654"/>
                  <a:pt x="5115732" y="2989671"/>
                </a:cubicBezTo>
                <a:cubicBezTo>
                  <a:pt x="4988602" y="2984687"/>
                  <a:pt x="5029567" y="2975639"/>
                  <a:pt x="4859897" y="2963549"/>
                </a:cubicBezTo>
                <a:lnTo>
                  <a:pt x="4391870" y="2926580"/>
                </a:lnTo>
                <a:cubicBezTo>
                  <a:pt x="4327296" y="2956949"/>
                  <a:pt x="4071930" y="2902434"/>
                  <a:pt x="4051327" y="2902384"/>
                </a:cubicBezTo>
                <a:cubicBezTo>
                  <a:pt x="3968352" y="2908170"/>
                  <a:pt x="3882315" y="2886803"/>
                  <a:pt x="3767876" y="2899218"/>
                </a:cubicBezTo>
                <a:cubicBezTo>
                  <a:pt x="3761563" y="2910695"/>
                  <a:pt x="3759706" y="2886579"/>
                  <a:pt x="3607318" y="2887826"/>
                </a:cubicBezTo>
                <a:cubicBezTo>
                  <a:pt x="3517854" y="2911862"/>
                  <a:pt x="3239059" y="2908898"/>
                  <a:pt x="3200813" y="2916134"/>
                </a:cubicBezTo>
                <a:cubicBezTo>
                  <a:pt x="3125330" y="2921689"/>
                  <a:pt x="3104585" y="2900825"/>
                  <a:pt x="3048226" y="2903616"/>
                </a:cubicBezTo>
                <a:cubicBezTo>
                  <a:pt x="3047198" y="2905512"/>
                  <a:pt x="2972947" y="2922104"/>
                  <a:pt x="2930185" y="2925795"/>
                </a:cubicBezTo>
                <a:cubicBezTo>
                  <a:pt x="2887423" y="2929486"/>
                  <a:pt x="2826842" y="2932273"/>
                  <a:pt x="2791651" y="2925762"/>
                </a:cubicBezTo>
                <a:cubicBezTo>
                  <a:pt x="2641026" y="2907373"/>
                  <a:pt x="2577392" y="2897262"/>
                  <a:pt x="2468125" y="2897565"/>
                </a:cubicBezTo>
                <a:cubicBezTo>
                  <a:pt x="2347953" y="2900676"/>
                  <a:pt x="2483169" y="2941985"/>
                  <a:pt x="2308652" y="2926146"/>
                </a:cubicBezTo>
                <a:cubicBezTo>
                  <a:pt x="2305401" y="2936895"/>
                  <a:pt x="2265130" y="2921533"/>
                  <a:pt x="2228153" y="2918475"/>
                </a:cubicBezTo>
                <a:cubicBezTo>
                  <a:pt x="2170686" y="2920724"/>
                  <a:pt x="2206286" y="2945386"/>
                  <a:pt x="2130469" y="2933502"/>
                </a:cubicBezTo>
                <a:lnTo>
                  <a:pt x="2051835" y="2955169"/>
                </a:lnTo>
                <a:cubicBezTo>
                  <a:pt x="2052153" y="2950872"/>
                  <a:pt x="1934201" y="3004193"/>
                  <a:pt x="1910793" y="3004946"/>
                </a:cubicBezTo>
                <a:lnTo>
                  <a:pt x="1758332" y="3027886"/>
                </a:lnTo>
                <a:cubicBezTo>
                  <a:pt x="1709235" y="3044665"/>
                  <a:pt x="1700383" y="3043257"/>
                  <a:pt x="1649704" y="3051307"/>
                </a:cubicBezTo>
                <a:cubicBezTo>
                  <a:pt x="1599024" y="3059359"/>
                  <a:pt x="1520412" y="3098900"/>
                  <a:pt x="1454257" y="3076192"/>
                </a:cubicBezTo>
                <a:cubicBezTo>
                  <a:pt x="1407884" y="3090545"/>
                  <a:pt x="1414359" y="3062092"/>
                  <a:pt x="1323176" y="3081187"/>
                </a:cubicBezTo>
                <a:cubicBezTo>
                  <a:pt x="1269270" y="3084300"/>
                  <a:pt x="1246499" y="3082073"/>
                  <a:pt x="1231798" y="3083652"/>
                </a:cubicBezTo>
                <a:lnTo>
                  <a:pt x="1128386" y="3096270"/>
                </a:lnTo>
                <a:lnTo>
                  <a:pt x="1087572" y="3101257"/>
                </a:lnTo>
                <a:lnTo>
                  <a:pt x="1075937" y="3104255"/>
                </a:lnTo>
                <a:lnTo>
                  <a:pt x="992872" y="3105385"/>
                </a:lnTo>
                <a:cubicBezTo>
                  <a:pt x="955021" y="3105296"/>
                  <a:pt x="904630" y="3125038"/>
                  <a:pt x="891882" y="3122691"/>
                </a:cubicBezTo>
                <a:cubicBezTo>
                  <a:pt x="784087" y="3112356"/>
                  <a:pt x="829281" y="3133000"/>
                  <a:pt x="715888" y="3127380"/>
                </a:cubicBezTo>
                <a:cubicBezTo>
                  <a:pt x="637116" y="3116268"/>
                  <a:pt x="537472" y="3131012"/>
                  <a:pt x="399964" y="3152096"/>
                </a:cubicBezTo>
                <a:lnTo>
                  <a:pt x="310170" y="3146040"/>
                </a:lnTo>
                <a:lnTo>
                  <a:pt x="251771" y="3165636"/>
                </a:lnTo>
                <a:cubicBezTo>
                  <a:pt x="208442" y="3181313"/>
                  <a:pt x="136178" y="3149360"/>
                  <a:pt x="104780" y="3166182"/>
                </a:cubicBezTo>
                <a:cubicBezTo>
                  <a:pt x="55782" y="3185117"/>
                  <a:pt x="29223" y="3184417"/>
                  <a:pt x="8274" y="3178809"/>
                </a:cubicBezTo>
                <a:lnTo>
                  <a:pt x="0" y="3175916"/>
                </a:lnTo>
                <a:close/>
              </a:path>
            </a:pathLst>
          </a:custGeom>
        </p:spPr>
      </p:pic>
      <p:sp>
        <p:nvSpPr>
          <p:cNvPr id="3" name="TextBox 2">
            <a:extLst>
              <a:ext uri="{FF2B5EF4-FFF2-40B4-BE49-F238E27FC236}">
                <a16:creationId xmlns:a16="http://schemas.microsoft.com/office/drawing/2014/main" id="{99DB17C8-B5CC-3D77-F778-BFC077239A38}"/>
              </a:ext>
            </a:extLst>
          </p:cNvPr>
          <p:cNvSpPr txBox="1"/>
          <p:nvPr/>
        </p:nvSpPr>
        <p:spPr>
          <a:xfrm>
            <a:off x="5979171" y="3385222"/>
            <a:ext cx="5813948" cy="2856166"/>
          </a:xfrm>
          <a:prstGeom prst="rect">
            <a:avLst/>
          </a:prstGeom>
        </p:spPr>
        <p:txBody>
          <a:bodyPr vert="horz" lIns="91440" tIns="45720" rIns="91440" bIns="45720" rtlCol="0" anchor="ctr">
            <a:normAutofit/>
          </a:bodyPr>
          <a:lstStyle/>
          <a:p>
            <a:pPr>
              <a:lnSpc>
                <a:spcPct val="90000"/>
              </a:lnSpc>
              <a:spcAft>
                <a:spcPts val="600"/>
              </a:spcAft>
            </a:pPr>
            <a:r>
              <a:rPr lang="en-US" sz="2000" dirty="0">
                <a:solidFill>
                  <a:schemeClr val="tx1">
                    <a:lumMod val="85000"/>
                    <a:lumOff val="15000"/>
                  </a:schemeClr>
                </a:solidFill>
              </a:rPr>
              <a:t>With the second cup the Father of the meal would explain the meaning of the various elements of the Passover, Jesus was doing the same, this is my blood, this is my body. Jesus was declaring that he was now the sacrificial lamb, the cup of affliction was now his. </a:t>
            </a:r>
          </a:p>
        </p:txBody>
      </p:sp>
    </p:spTree>
    <p:extLst>
      <p:ext uri="{BB962C8B-B14F-4D97-AF65-F5344CB8AC3E}">
        <p14:creationId xmlns:p14="http://schemas.microsoft.com/office/powerpoint/2010/main" val="367221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A9191-1FE6-3F70-7E64-52C2A927B99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EA4E106-C8D6-B18A-935A-0B0B69F2080C}"/>
              </a:ext>
            </a:extLst>
          </p:cNvPr>
          <p:cNvSpPr txBox="1"/>
          <p:nvPr/>
        </p:nvSpPr>
        <p:spPr>
          <a:xfrm>
            <a:off x="494138" y="177451"/>
            <a:ext cx="6097604" cy="7504683"/>
          </a:xfrm>
          <a:prstGeom prst="rect">
            <a:avLst/>
          </a:prstGeom>
          <a:noFill/>
        </p:spPr>
        <p:txBody>
          <a:bodyPr wrap="square">
            <a:spAutoFit/>
          </a:bodyPr>
          <a:lstStyle/>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Lent course for St. Helen’s Church Cliffe</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Written and presented by </a:t>
            </a:r>
          </a:p>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Reverend Clifford Stocking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2026</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66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This Cup</a:t>
            </a:r>
          </a:p>
          <a:p>
            <a:r>
              <a:rPr lang="en-GB" sz="1600" b="1" dirty="0"/>
              <a:t>Week One: </a:t>
            </a:r>
            <a:r>
              <a:rPr lang="en-GB" sz="1600" i="1" dirty="0"/>
              <a:t>25</a:t>
            </a:r>
            <a:r>
              <a:rPr lang="en-GB" sz="1600" i="1" baseline="30000" dirty="0"/>
              <a:t>th</a:t>
            </a:r>
            <a:r>
              <a:rPr lang="en-GB" sz="1600" i="1" dirty="0"/>
              <a:t> February:</a:t>
            </a:r>
            <a:r>
              <a:rPr lang="en-GB" sz="1600" b="1" dirty="0"/>
              <a:t>  </a:t>
            </a:r>
            <a:r>
              <a:rPr lang="en-GB" sz="1600" dirty="0"/>
              <a:t>The first cup, the cup of sanctification, </a:t>
            </a:r>
            <a:r>
              <a:rPr lang="en-GB" sz="1600" b="1" dirty="0"/>
              <a:t>the Kiddush cup</a:t>
            </a:r>
            <a:r>
              <a:rPr lang="en-GB" sz="1600" dirty="0"/>
              <a:t>. The preparation for the start of the meal.</a:t>
            </a:r>
          </a:p>
          <a:p>
            <a:endParaRPr lang="en-GB" sz="700" dirty="0"/>
          </a:p>
          <a:p>
            <a:r>
              <a:rPr lang="en-GB" sz="1600" b="1" dirty="0"/>
              <a:t>Week Two: </a:t>
            </a:r>
            <a:r>
              <a:rPr lang="en-GB" sz="1600" i="1" dirty="0"/>
              <a:t>4</a:t>
            </a:r>
            <a:r>
              <a:rPr lang="en-GB" sz="1600" i="1" baseline="30000" dirty="0"/>
              <a:t>th</a:t>
            </a:r>
            <a:r>
              <a:rPr lang="en-GB" sz="1600" i="1" dirty="0"/>
              <a:t> March</a:t>
            </a:r>
            <a:r>
              <a:rPr lang="en-GB" sz="1600" b="1" dirty="0"/>
              <a:t>: </a:t>
            </a:r>
            <a:r>
              <a:rPr lang="en-GB" sz="1600" dirty="0"/>
              <a:t>The second cup, the cup of proclamation, </a:t>
            </a:r>
            <a:r>
              <a:rPr lang="en-GB" sz="1600" b="1" dirty="0"/>
              <a:t>the Haggadah cup,</a:t>
            </a:r>
            <a:r>
              <a:rPr lang="en-GB" sz="1600" dirty="0"/>
              <a:t> the start of the historical story of the Passover.</a:t>
            </a:r>
          </a:p>
          <a:p>
            <a:endParaRPr lang="en-GB" sz="1400" dirty="0"/>
          </a:p>
          <a:p>
            <a:r>
              <a:rPr lang="en-GB" sz="1600" b="1" dirty="0"/>
              <a:t>Week Three: </a:t>
            </a:r>
            <a:r>
              <a:rPr lang="en-GB" sz="1600" i="1" dirty="0"/>
              <a:t>11</a:t>
            </a:r>
            <a:r>
              <a:rPr lang="en-GB" sz="1600" i="1" baseline="30000" dirty="0"/>
              <a:t>th</a:t>
            </a:r>
            <a:r>
              <a:rPr lang="en-GB" sz="1600" i="1" dirty="0"/>
              <a:t> March</a:t>
            </a:r>
            <a:r>
              <a:rPr lang="en-GB" sz="1600" b="1" dirty="0"/>
              <a:t>: </a:t>
            </a:r>
            <a:r>
              <a:rPr lang="en-GB" sz="1600" dirty="0"/>
              <a:t>The third cup, the cup of blessing, </a:t>
            </a:r>
            <a:r>
              <a:rPr lang="en-GB" sz="1600" b="1" dirty="0"/>
              <a:t>the Berakah cup</a:t>
            </a:r>
            <a:r>
              <a:rPr lang="en-GB" sz="1600" dirty="0"/>
              <a:t>, the meal is had.</a:t>
            </a:r>
          </a:p>
          <a:p>
            <a:r>
              <a:rPr lang="en-GB" sz="1600" dirty="0"/>
              <a:t> </a:t>
            </a:r>
          </a:p>
          <a:p>
            <a:r>
              <a:rPr lang="en-GB" sz="1600" b="1" dirty="0"/>
              <a:t>Week Four: </a:t>
            </a:r>
            <a:r>
              <a:rPr lang="en-GB" sz="1600" i="1" dirty="0"/>
              <a:t>18</a:t>
            </a:r>
            <a:r>
              <a:rPr lang="en-GB" sz="1600" i="1" baseline="30000" dirty="0"/>
              <a:t>th</a:t>
            </a:r>
            <a:r>
              <a:rPr lang="en-GB" sz="1600" i="1" dirty="0"/>
              <a:t> March: </a:t>
            </a:r>
            <a:r>
              <a:rPr lang="en-GB" sz="1600" dirty="0"/>
              <a:t>The fourth cup, the cup of praise, </a:t>
            </a:r>
            <a:r>
              <a:rPr lang="en-GB" sz="1600" b="1" dirty="0"/>
              <a:t>the Hallel cup,</a:t>
            </a:r>
            <a:r>
              <a:rPr lang="en-GB" sz="1600" dirty="0"/>
              <a:t> final toast to end the meal.</a:t>
            </a:r>
            <a:r>
              <a:rPr lang="en-GB" sz="1600" i="1" dirty="0"/>
              <a:t> </a:t>
            </a:r>
          </a:p>
          <a:p>
            <a:endParaRPr lang="en-GB" sz="1400" dirty="0"/>
          </a:p>
          <a:p>
            <a:r>
              <a:rPr lang="en-GB" sz="1600" b="1" dirty="0"/>
              <a:t>Week Five: </a:t>
            </a:r>
            <a:r>
              <a:rPr lang="en-GB" sz="1600" i="1" dirty="0"/>
              <a:t>25</a:t>
            </a:r>
            <a:r>
              <a:rPr lang="en-GB" sz="1600" i="1" baseline="30000" dirty="0"/>
              <a:t>th</a:t>
            </a:r>
            <a:r>
              <a:rPr lang="en-GB" sz="1600" i="1" dirty="0"/>
              <a:t> March</a:t>
            </a:r>
            <a:r>
              <a:rPr lang="en-GB" sz="1600" b="1" dirty="0"/>
              <a:t>: The fifth cup Elijah’s cup: </a:t>
            </a:r>
            <a:r>
              <a:rPr lang="en-GB" sz="1600" dirty="0"/>
              <a:t>Our cup given to us by Christ, the thanksgiving cup which translates as </a:t>
            </a:r>
            <a:r>
              <a:rPr lang="en-GB" sz="1600" i="1" dirty="0" err="1"/>
              <a:t>eucharistia</a:t>
            </a:r>
            <a:r>
              <a:rPr lang="en-GB" sz="1600" dirty="0"/>
              <a:t>.</a:t>
            </a:r>
            <a:r>
              <a:rPr lang="en-GB" sz="1600" b="1" dirty="0"/>
              <a:t> </a:t>
            </a:r>
            <a:endParaRPr lang="en-GB" sz="1600" dirty="0"/>
          </a:p>
          <a:p>
            <a:pPr>
              <a:lnSpc>
                <a:spcPct val="107000"/>
              </a:lnSpc>
              <a:spcAft>
                <a:spcPts val="800"/>
              </a:spcAft>
              <a:buNone/>
            </a:pPr>
            <a:endParaRPr lang="en-GB" sz="6000"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6167CAA-AAC8-810B-0A24-6D0EC2206A2D}"/>
              </a:ext>
            </a:extLst>
          </p:cNvPr>
          <p:cNvPicPr>
            <a:picLocks noChangeAspect="1"/>
          </p:cNvPicPr>
          <p:nvPr/>
        </p:nvPicPr>
        <p:blipFill>
          <a:blip r:embed="rId2"/>
          <a:stretch>
            <a:fillRect/>
          </a:stretch>
        </p:blipFill>
        <p:spPr>
          <a:xfrm>
            <a:off x="6985124" y="0"/>
            <a:ext cx="3798689" cy="6858000"/>
          </a:xfrm>
          <a:prstGeom prst="rect">
            <a:avLst/>
          </a:prstGeom>
        </p:spPr>
      </p:pic>
    </p:spTree>
    <p:extLst>
      <p:ext uri="{BB962C8B-B14F-4D97-AF65-F5344CB8AC3E}">
        <p14:creationId xmlns:p14="http://schemas.microsoft.com/office/powerpoint/2010/main" val="2735844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95C420-F73E-4992-3FE4-AEA531B66383}"/>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A796250-C933-550B-1F49-9993A8E3BB1C}"/>
              </a:ext>
            </a:extLst>
          </p:cNvPr>
          <p:cNvPicPr>
            <a:picLocks noChangeAspect="1"/>
          </p:cNvPicPr>
          <p:nvPr/>
        </p:nvPicPr>
        <p:blipFill>
          <a:blip r:embed="rId2"/>
          <a:srcRect l="3795" r="2" b="2"/>
          <a:stretch>
            <a:fillRect/>
          </a:stretch>
        </p:blipFill>
        <p:spPr>
          <a:xfrm>
            <a:off x="447526" y="0"/>
            <a:ext cx="3759243" cy="3907536"/>
          </a:xfrm>
          <a:prstGeom prst="rect">
            <a:avLst/>
          </a:prstGeom>
        </p:spPr>
      </p:pic>
      <p:sp>
        <p:nvSpPr>
          <p:cNvPr id="26"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6F87F3B-4137-4089-9770-1DE0AD78B55C}"/>
              </a:ext>
            </a:extLst>
          </p:cNvPr>
          <p:cNvPicPr>
            <a:picLocks noChangeAspect="1"/>
          </p:cNvPicPr>
          <p:nvPr/>
        </p:nvPicPr>
        <p:blipFill>
          <a:blip r:embed="rId3"/>
          <a:stretch>
            <a:fillRect/>
          </a:stretch>
        </p:blipFill>
        <p:spPr>
          <a:xfrm>
            <a:off x="400783" y="4724293"/>
            <a:ext cx="3995928" cy="891045"/>
          </a:xfrm>
          <a:prstGeom prst="rect">
            <a:avLst/>
          </a:prstGeom>
        </p:spPr>
      </p:pic>
      <p:sp>
        <p:nvSpPr>
          <p:cNvPr id="4" name="TextBox 3">
            <a:extLst>
              <a:ext uri="{FF2B5EF4-FFF2-40B4-BE49-F238E27FC236}">
                <a16:creationId xmlns:a16="http://schemas.microsoft.com/office/drawing/2014/main" id="{5D6208A8-4B64-AA9D-6964-C60EFFBF3995}"/>
              </a:ext>
            </a:extLst>
          </p:cNvPr>
          <p:cNvSpPr txBox="1"/>
          <p:nvPr/>
        </p:nvSpPr>
        <p:spPr>
          <a:xfrm>
            <a:off x="4797494" y="2706624"/>
            <a:ext cx="6755626" cy="348386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The word Berakah simply translates as blessing, the cup of blessing. Sticking with Luke’s account to begin with Jesus breaks bread and shares it with his disciple then after the meal he takes the cup, which can only be the third cup of the Passover because this was not raised until the meal was finished. Taking the cup Jesus declares that this cup is a new covenant, it represents his blood, the same blood that is pour out over the altar from a cup in the Temple when the sacrificial Lamb is slaughtered. This cup says: ‘I WILL redeem you with an outstretched arm.’</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45122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54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3A28048-8477-F3C6-DF65-FA4E5FA8310F}"/>
              </a:ext>
            </a:extLst>
          </p:cNvPr>
          <p:cNvPicPr>
            <a:picLocks noChangeAspect="1"/>
          </p:cNvPicPr>
          <p:nvPr/>
        </p:nvPicPr>
        <p:blipFill>
          <a:blip r:embed="rId2"/>
          <a:stretch>
            <a:fillRect/>
          </a:stretch>
        </p:blipFill>
        <p:spPr>
          <a:xfrm>
            <a:off x="622549" y="830572"/>
            <a:ext cx="3122143" cy="2101442"/>
          </a:xfrm>
          <a:prstGeom prst="rect">
            <a:avLst/>
          </a:prstGeom>
        </p:spPr>
      </p:pic>
      <p:sp>
        <p:nvSpPr>
          <p:cNvPr id="14" name="Rectangle 13">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51794D3-6791-FBF4-2C52-2AE4C82B3A73}"/>
              </a:ext>
            </a:extLst>
          </p:cNvPr>
          <p:cNvPicPr>
            <a:picLocks noChangeAspect="1"/>
          </p:cNvPicPr>
          <p:nvPr/>
        </p:nvPicPr>
        <p:blipFill>
          <a:blip r:embed="rId3"/>
          <a:stretch>
            <a:fillRect/>
          </a:stretch>
        </p:blipFill>
        <p:spPr>
          <a:xfrm>
            <a:off x="985548" y="3748194"/>
            <a:ext cx="2378944" cy="2471631"/>
          </a:xfrm>
          <a:prstGeom prst="rect">
            <a:avLst/>
          </a:prstGeom>
        </p:spPr>
      </p:pic>
      <p:sp>
        <p:nvSpPr>
          <p:cNvPr id="16" name="Rectangle 15">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3928A8E-5624-708B-EB45-59D5B78F832D}"/>
              </a:ext>
            </a:extLst>
          </p:cNvPr>
          <p:cNvPicPr>
            <a:picLocks noChangeAspect="1"/>
          </p:cNvPicPr>
          <p:nvPr/>
        </p:nvPicPr>
        <p:blipFill>
          <a:blip r:embed="rId4"/>
          <a:stretch>
            <a:fillRect/>
          </a:stretch>
        </p:blipFill>
        <p:spPr>
          <a:xfrm>
            <a:off x="4381676" y="679334"/>
            <a:ext cx="3252903" cy="5513392"/>
          </a:xfrm>
          <a:prstGeom prst="rect">
            <a:avLst/>
          </a:prstGeom>
        </p:spPr>
      </p:pic>
      <p:sp>
        <p:nvSpPr>
          <p:cNvPr id="18" name="Rectangle 17">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15864DC-DFC2-DD43-DCA4-0670D585C53F}"/>
              </a:ext>
            </a:extLst>
          </p:cNvPr>
          <p:cNvPicPr>
            <a:picLocks noChangeAspect="1"/>
          </p:cNvPicPr>
          <p:nvPr/>
        </p:nvPicPr>
        <p:blipFill>
          <a:blip r:embed="rId5"/>
          <a:stretch>
            <a:fillRect/>
          </a:stretch>
        </p:blipFill>
        <p:spPr>
          <a:xfrm>
            <a:off x="8313518" y="702499"/>
            <a:ext cx="3252903" cy="5467062"/>
          </a:xfrm>
          <a:prstGeom prst="rect">
            <a:avLst/>
          </a:prstGeom>
        </p:spPr>
      </p:pic>
    </p:spTree>
    <p:extLst>
      <p:ext uri="{BB962C8B-B14F-4D97-AF65-F5344CB8AC3E}">
        <p14:creationId xmlns:p14="http://schemas.microsoft.com/office/powerpoint/2010/main" val="2691492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37DAEB3-EAB4-4D65-DB1F-C438CCB0166E}"/>
              </a:ext>
            </a:extLst>
          </p:cNvPr>
          <p:cNvPicPr>
            <a:picLocks noChangeAspect="1"/>
          </p:cNvPicPr>
          <p:nvPr/>
        </p:nvPicPr>
        <p:blipFill>
          <a:blip r:embed="rId2"/>
          <a:srcRect l="3317"/>
          <a:stretch>
            <a:fillRect/>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Rectangle 1">
            <a:extLst>
              <a:ext uri="{FF2B5EF4-FFF2-40B4-BE49-F238E27FC236}">
                <a16:creationId xmlns:a16="http://schemas.microsoft.com/office/drawing/2014/main" id="{1E66BEE3-8FEA-AE28-0CEF-1C9107F9BB4A}"/>
              </a:ext>
            </a:extLst>
          </p:cNvPr>
          <p:cNvSpPr/>
          <p:nvPr/>
        </p:nvSpPr>
        <p:spPr>
          <a:xfrm>
            <a:off x="6343650" y="3962400"/>
            <a:ext cx="5505814" cy="169040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kern="1200" spc="50">
                <a:ln w="0"/>
                <a:solidFill>
                  <a:schemeClr val="tx1"/>
                </a:solidFill>
                <a:effectLst>
                  <a:innerShdw blurRad="63500" dist="50800" dir="13500000">
                    <a:srgbClr val="000000">
                      <a:alpha val="50000"/>
                    </a:srgbClr>
                  </a:innerShdw>
                </a:effectLst>
                <a:latin typeface="+mj-lt"/>
                <a:ea typeface="+mj-ea"/>
                <a:cs typeface="+mj-cs"/>
              </a:rPr>
              <a:t>1 Corinthains 11 our understanding</a:t>
            </a:r>
          </a:p>
          <a:p>
            <a:pPr>
              <a:lnSpc>
                <a:spcPct val="90000"/>
              </a:lnSpc>
              <a:spcBef>
                <a:spcPct val="0"/>
              </a:spcBef>
              <a:spcAft>
                <a:spcPts val="600"/>
              </a:spcAft>
            </a:pPr>
            <a:r>
              <a:rPr lang="en-US" sz="3400" b="1" kern="1200" spc="50">
                <a:ln w="0"/>
                <a:solidFill>
                  <a:schemeClr val="tx1"/>
                </a:solidFill>
                <a:effectLst>
                  <a:innerShdw blurRad="63500" dist="50800" dir="13500000">
                    <a:srgbClr val="000000">
                      <a:alpha val="50000"/>
                    </a:srgbClr>
                  </a:innerShdw>
                </a:effectLst>
                <a:latin typeface="+mj-lt"/>
                <a:ea typeface="+mj-ea"/>
                <a:cs typeface="+mj-cs"/>
              </a:rPr>
              <a:t>o</a:t>
            </a:r>
            <a:r>
              <a:rPr lang="en-US" sz="3400" b="1" kern="1200" cap="none" spc="50">
                <a:ln w="0"/>
                <a:solidFill>
                  <a:schemeClr val="tx1"/>
                </a:solidFill>
                <a:effectLst>
                  <a:innerShdw blurRad="63500" dist="50800" dir="13500000">
                    <a:srgbClr val="000000">
                      <a:alpha val="50000"/>
                    </a:srgbClr>
                  </a:innerShdw>
                </a:effectLst>
                <a:latin typeface="+mj-lt"/>
                <a:ea typeface="+mj-ea"/>
                <a:cs typeface="+mj-cs"/>
              </a:rPr>
              <a:t>f communion is born </a:t>
            </a:r>
          </a:p>
        </p:txBody>
      </p:sp>
      <p:pic>
        <p:nvPicPr>
          <p:cNvPr id="4" name="Picture 3">
            <a:extLst>
              <a:ext uri="{FF2B5EF4-FFF2-40B4-BE49-F238E27FC236}">
                <a16:creationId xmlns:a16="http://schemas.microsoft.com/office/drawing/2014/main" id="{6E37AE1F-0B48-F52E-E3DA-E2F5BB2F63E6}"/>
              </a:ext>
            </a:extLst>
          </p:cNvPr>
          <p:cNvPicPr>
            <a:picLocks noChangeAspect="1"/>
          </p:cNvPicPr>
          <p:nvPr/>
        </p:nvPicPr>
        <p:blipFill>
          <a:blip r:embed="rId3"/>
          <a:srcRect l="10520" r="10468" b="-1"/>
          <a:stretch>
            <a:fill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358050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69AE8C-0C04-D02F-7A36-7B96C46D0A9C}"/>
              </a:ext>
            </a:extLst>
          </p:cNvPr>
          <p:cNvPicPr>
            <a:picLocks noChangeAspect="1"/>
          </p:cNvPicPr>
          <p:nvPr/>
        </p:nvPicPr>
        <p:blipFill>
          <a:blip r:embed="rId2"/>
          <a:srcRect l="18621" r="14455"/>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TextBox 2">
            <a:extLst>
              <a:ext uri="{FF2B5EF4-FFF2-40B4-BE49-F238E27FC236}">
                <a16:creationId xmlns:a16="http://schemas.microsoft.com/office/drawing/2014/main" id="{5DD43E51-CDF5-EB51-0F19-391BD99C8FEB}"/>
              </a:ext>
            </a:extLst>
          </p:cNvPr>
          <p:cNvSpPr txBox="1"/>
          <p:nvPr/>
        </p:nvSpPr>
        <p:spPr>
          <a:xfrm>
            <a:off x="7320465" y="2194102"/>
            <a:ext cx="4140013" cy="390858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I want to ask if it is blood/wine that is the core of the Passover; why have we focused on the actual cups that we present that symbol in as being central to our communion?</a:t>
            </a:r>
          </a:p>
          <a:p>
            <a:pPr indent="-228600">
              <a:lnSpc>
                <a:spcPct val="90000"/>
              </a:lnSpc>
              <a:spcAft>
                <a:spcPts val="600"/>
              </a:spcAft>
              <a:buFont typeface="Arial" panose="020B0604020202020204" pitchFamily="34" charset="0"/>
              <a:buChar char="•"/>
            </a:pPr>
            <a:r>
              <a:rPr lang="en-US" sz="2000" dirty="0"/>
              <a:t> We say there is one cup when there wasn’t, but what is true is there is one blood, that blood was finally shed on a cross, the wine we share/serve is simply a reminder of that act of sacrifice. ‘Do this in remembrance of me.’</a:t>
            </a:r>
          </a:p>
        </p:txBody>
      </p:sp>
      <p:sp>
        <p:nvSpPr>
          <p:cNvPr id="6" name="TextBox 5">
            <a:extLst>
              <a:ext uri="{FF2B5EF4-FFF2-40B4-BE49-F238E27FC236}">
                <a16:creationId xmlns:a16="http://schemas.microsoft.com/office/drawing/2014/main" id="{70B0E92C-24E1-BBD2-2DB7-1AD422E05FC1}"/>
              </a:ext>
            </a:extLst>
          </p:cNvPr>
          <p:cNvSpPr txBox="1"/>
          <p:nvPr/>
        </p:nvSpPr>
        <p:spPr>
          <a:xfrm>
            <a:off x="7215781" y="379273"/>
            <a:ext cx="5080902" cy="1200329"/>
          </a:xfrm>
          <a:prstGeom prst="rect">
            <a:avLst/>
          </a:prstGeom>
          <a:noFill/>
        </p:spPr>
        <p:txBody>
          <a:bodyPr wrap="square">
            <a:spAutoFit/>
          </a:bodyPr>
          <a:lstStyle/>
          <a:p>
            <a:pPr>
              <a:spcAft>
                <a:spcPts val="600"/>
              </a:spcAft>
            </a:pPr>
            <a:r>
              <a:rPr lang="en-US" dirty="0"/>
              <a:t>‘And no one puts new wine into old wineskins; otherwise, the wine will burst the skins, and the wine is lost, and so are the skins; but one puts new wine into fresh wineskins.’</a:t>
            </a:r>
            <a:endParaRPr lang="en-GB" dirty="0"/>
          </a:p>
        </p:txBody>
      </p:sp>
    </p:spTree>
    <p:extLst>
      <p:ext uri="{BB962C8B-B14F-4D97-AF65-F5344CB8AC3E}">
        <p14:creationId xmlns:p14="http://schemas.microsoft.com/office/powerpoint/2010/main" val="3627730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06D21F3-DAF2-EEA1-A686-E30E2F1DC96F}"/>
              </a:ext>
            </a:extLst>
          </p:cNvPr>
          <p:cNvSpPr txBox="1"/>
          <p:nvPr/>
        </p:nvSpPr>
        <p:spPr>
          <a:xfrm>
            <a:off x="4654296" y="329184"/>
            <a:ext cx="6894576" cy="17830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effectLst>
                  <a:outerShdw blurRad="38100" dist="38100" dir="2700000" algn="tl">
                    <a:srgbClr val="000000">
                      <a:alpha val="43137"/>
                    </a:srgbClr>
                  </a:outerShdw>
                </a:effectLst>
                <a:latin typeface="+mj-lt"/>
                <a:ea typeface="+mj-ea"/>
                <a:cs typeface="+mj-cs"/>
              </a:rPr>
              <a:t>The Kiddush cup</a:t>
            </a:r>
            <a:r>
              <a:rPr lang="en-US" sz="5400">
                <a:effectLst>
                  <a:outerShdw blurRad="38100" dist="38100" dir="2700000" algn="tl">
                    <a:srgbClr val="000000">
                      <a:alpha val="43137"/>
                    </a:srgbClr>
                  </a:outerShdw>
                </a:effectLst>
                <a:latin typeface="+mj-lt"/>
                <a:ea typeface="+mj-ea"/>
                <a:cs typeface="+mj-cs"/>
              </a:rPr>
              <a:t>. </a:t>
            </a:r>
          </a:p>
        </p:txBody>
      </p:sp>
      <p:pic>
        <p:nvPicPr>
          <p:cNvPr id="7" name="Picture 6">
            <a:extLst>
              <a:ext uri="{FF2B5EF4-FFF2-40B4-BE49-F238E27FC236}">
                <a16:creationId xmlns:a16="http://schemas.microsoft.com/office/drawing/2014/main" id="{9044F288-FEDD-7ABA-D202-5D1B436BFD67}"/>
              </a:ext>
            </a:extLst>
          </p:cNvPr>
          <p:cNvPicPr>
            <a:picLocks noChangeAspect="1"/>
          </p:cNvPicPr>
          <p:nvPr/>
        </p:nvPicPr>
        <p:blipFill>
          <a:blip r:embed="rId2"/>
          <a:srcRect l="6574"/>
          <a:stretch>
            <a:fillRect/>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4"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5153973-CB59-2DD8-A1C3-6E0537C36D1C}"/>
              </a:ext>
            </a:extLst>
          </p:cNvPr>
          <p:cNvSpPr txBox="1"/>
          <p:nvPr/>
        </p:nvSpPr>
        <p:spPr>
          <a:xfrm>
            <a:off x="4654296" y="2706624"/>
            <a:ext cx="6894576" cy="3483864"/>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1700" b="1" dirty="0">
                <a:effectLst>
                  <a:outerShdw blurRad="38100" dist="38100" dir="2700000" algn="tl">
                    <a:srgbClr val="000000">
                      <a:alpha val="43137"/>
                    </a:srgbClr>
                  </a:outerShdw>
                </a:effectLst>
              </a:rPr>
              <a:t>Aim: </a:t>
            </a:r>
            <a:r>
              <a:rPr lang="en-US" sz="1700" dirty="0"/>
              <a:t>during these five weeks in Lent, we will start to look at the origins of the Passover Meal and how Jesus might have shared this with his disciples on Maundy Thursday. We will clearly see that the meal we call the Last Supper looked very different from what we do at Communion over two thousand years later, a communion that has been shaped by the church through different traditions and simplified. The course aims to look at the practical reason for so many cups within the Passover meal. It will also look at how Jesus fulfilled a new Passover becoming the sacrificial lamb, changing the tradition by being all the elements of the original Passover. </a:t>
            </a:r>
          </a:p>
          <a:p>
            <a:pPr indent="-228600" algn="just">
              <a:lnSpc>
                <a:spcPct val="90000"/>
              </a:lnSpc>
              <a:spcAft>
                <a:spcPts val="600"/>
              </a:spcAft>
              <a:buFont typeface="Arial" panose="020B0604020202020204" pitchFamily="34" charset="0"/>
              <a:buChar char="•"/>
            </a:pPr>
            <a:r>
              <a:rPr lang="en-US" sz="1700" dirty="0"/>
              <a:t>I want to argue that it was the wine that was shared and not the cup and that in this we have changed the central focus of communion by the element that delivers wine rather than the produce and symbol of suffering. </a:t>
            </a:r>
          </a:p>
        </p:txBody>
      </p:sp>
    </p:spTree>
    <p:extLst>
      <p:ext uri="{BB962C8B-B14F-4D97-AF65-F5344CB8AC3E}">
        <p14:creationId xmlns:p14="http://schemas.microsoft.com/office/powerpoint/2010/main" val="524733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F2ADB-6C2C-01A2-0AF7-24AABCB2138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7D21A61-FB2F-2DBD-3F20-631005DBDAFD}"/>
              </a:ext>
            </a:extLst>
          </p:cNvPr>
          <p:cNvSpPr txBox="1"/>
          <p:nvPr/>
        </p:nvSpPr>
        <p:spPr>
          <a:xfrm>
            <a:off x="494138" y="177451"/>
            <a:ext cx="6097604" cy="7504683"/>
          </a:xfrm>
          <a:prstGeom prst="rect">
            <a:avLst/>
          </a:prstGeom>
          <a:noFill/>
        </p:spPr>
        <p:txBody>
          <a:bodyPr wrap="square">
            <a:spAutoFit/>
          </a:bodyPr>
          <a:lstStyle/>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Lent course for St. Helen’s Church Cliffe</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Written and presented by </a:t>
            </a:r>
          </a:p>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Reverend Clifford Stocking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2026</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66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This Cup</a:t>
            </a:r>
          </a:p>
          <a:p>
            <a:r>
              <a:rPr lang="en-GB" sz="1600" b="1" dirty="0"/>
              <a:t>Week One: </a:t>
            </a:r>
            <a:r>
              <a:rPr lang="en-GB" sz="1600" i="1" dirty="0"/>
              <a:t>25</a:t>
            </a:r>
            <a:r>
              <a:rPr lang="en-GB" sz="1600" i="1" baseline="30000" dirty="0"/>
              <a:t>th</a:t>
            </a:r>
            <a:r>
              <a:rPr lang="en-GB" sz="1600" i="1" dirty="0"/>
              <a:t> February:</a:t>
            </a:r>
            <a:r>
              <a:rPr lang="en-GB" sz="1600" b="1" dirty="0"/>
              <a:t>  </a:t>
            </a:r>
            <a:r>
              <a:rPr lang="en-GB" sz="1600" dirty="0"/>
              <a:t>The first cup, the cup of sanctification, </a:t>
            </a:r>
            <a:r>
              <a:rPr lang="en-GB" sz="1600" b="1" dirty="0"/>
              <a:t>the Kiddush cup</a:t>
            </a:r>
            <a:r>
              <a:rPr lang="en-GB" sz="1600" dirty="0"/>
              <a:t>. The preparation for the start of the meal.</a:t>
            </a:r>
          </a:p>
          <a:p>
            <a:endParaRPr lang="en-GB" sz="700" dirty="0"/>
          </a:p>
          <a:p>
            <a:r>
              <a:rPr lang="en-GB" sz="1600" b="1" dirty="0"/>
              <a:t>Week Two: </a:t>
            </a:r>
            <a:r>
              <a:rPr lang="en-GB" sz="1600" i="1" dirty="0"/>
              <a:t>4</a:t>
            </a:r>
            <a:r>
              <a:rPr lang="en-GB" sz="1600" i="1" baseline="30000" dirty="0"/>
              <a:t>th</a:t>
            </a:r>
            <a:r>
              <a:rPr lang="en-GB" sz="1600" i="1" dirty="0"/>
              <a:t> March</a:t>
            </a:r>
            <a:r>
              <a:rPr lang="en-GB" sz="1600" b="1" dirty="0"/>
              <a:t>: </a:t>
            </a:r>
            <a:r>
              <a:rPr lang="en-GB" sz="1600" dirty="0"/>
              <a:t>The second cup, the cup of proclamation, </a:t>
            </a:r>
            <a:r>
              <a:rPr lang="en-GB" sz="1600" b="1" dirty="0"/>
              <a:t>the Haggadah cup,</a:t>
            </a:r>
            <a:r>
              <a:rPr lang="en-GB" sz="1600" dirty="0"/>
              <a:t> the start of the historical story of the Passover.</a:t>
            </a:r>
          </a:p>
          <a:p>
            <a:endParaRPr lang="en-GB" sz="1400" dirty="0"/>
          </a:p>
          <a:p>
            <a:r>
              <a:rPr lang="en-GB" sz="1600" b="1" dirty="0"/>
              <a:t>Week Three: </a:t>
            </a:r>
            <a:r>
              <a:rPr lang="en-GB" sz="1600" i="1" dirty="0"/>
              <a:t>11</a:t>
            </a:r>
            <a:r>
              <a:rPr lang="en-GB" sz="1600" i="1" baseline="30000" dirty="0"/>
              <a:t>th</a:t>
            </a:r>
            <a:r>
              <a:rPr lang="en-GB" sz="1600" i="1" dirty="0"/>
              <a:t> March</a:t>
            </a:r>
            <a:r>
              <a:rPr lang="en-GB" sz="1600" b="1" dirty="0"/>
              <a:t>: </a:t>
            </a:r>
            <a:r>
              <a:rPr lang="en-GB" sz="1600" dirty="0"/>
              <a:t>The third cup, the cup of blessing, </a:t>
            </a:r>
            <a:r>
              <a:rPr lang="en-GB" sz="1600" b="1" dirty="0"/>
              <a:t>the Berakah cup</a:t>
            </a:r>
            <a:r>
              <a:rPr lang="en-GB" sz="1600" dirty="0"/>
              <a:t>, the meal is had.</a:t>
            </a:r>
          </a:p>
          <a:p>
            <a:r>
              <a:rPr lang="en-GB" sz="1600" dirty="0"/>
              <a:t> </a:t>
            </a:r>
          </a:p>
          <a:p>
            <a:r>
              <a:rPr lang="en-GB" sz="1600" b="1" dirty="0"/>
              <a:t>Week Four: </a:t>
            </a:r>
            <a:r>
              <a:rPr lang="en-GB" sz="1600" i="1" dirty="0"/>
              <a:t>18</a:t>
            </a:r>
            <a:r>
              <a:rPr lang="en-GB" sz="1600" i="1" baseline="30000" dirty="0"/>
              <a:t>th</a:t>
            </a:r>
            <a:r>
              <a:rPr lang="en-GB" sz="1600" i="1" dirty="0"/>
              <a:t> March: </a:t>
            </a:r>
            <a:r>
              <a:rPr lang="en-GB" sz="1600" dirty="0"/>
              <a:t>The fourth cup, the cup of praise, </a:t>
            </a:r>
            <a:r>
              <a:rPr lang="en-GB" sz="1600" b="1" dirty="0"/>
              <a:t>the Hallel cup,</a:t>
            </a:r>
            <a:r>
              <a:rPr lang="en-GB" sz="1600" dirty="0"/>
              <a:t> final toast to end the meal.</a:t>
            </a:r>
            <a:r>
              <a:rPr lang="en-GB" sz="1600" i="1" dirty="0"/>
              <a:t> </a:t>
            </a:r>
          </a:p>
          <a:p>
            <a:endParaRPr lang="en-GB" sz="1400" dirty="0"/>
          </a:p>
          <a:p>
            <a:r>
              <a:rPr lang="en-GB" sz="1600" b="1" dirty="0"/>
              <a:t>Week Five: </a:t>
            </a:r>
            <a:r>
              <a:rPr lang="en-GB" sz="1600" i="1" dirty="0"/>
              <a:t>25</a:t>
            </a:r>
            <a:r>
              <a:rPr lang="en-GB" sz="1600" i="1" baseline="30000" dirty="0"/>
              <a:t>th</a:t>
            </a:r>
            <a:r>
              <a:rPr lang="en-GB" sz="1600" i="1" dirty="0"/>
              <a:t> March</a:t>
            </a:r>
            <a:r>
              <a:rPr lang="en-GB" sz="1600" b="1" dirty="0"/>
              <a:t>: The fifth cup Elijah’s cup: </a:t>
            </a:r>
            <a:r>
              <a:rPr lang="en-GB" sz="1600" dirty="0"/>
              <a:t>Our cup given to us by Christ, the thanksgiving cup which translates as </a:t>
            </a:r>
            <a:r>
              <a:rPr lang="en-GB" sz="1600" i="1" dirty="0" err="1"/>
              <a:t>eucharistia</a:t>
            </a:r>
            <a:r>
              <a:rPr lang="en-GB" sz="1600" dirty="0"/>
              <a:t>.</a:t>
            </a:r>
            <a:r>
              <a:rPr lang="en-GB" sz="1600" b="1" dirty="0"/>
              <a:t> </a:t>
            </a:r>
            <a:endParaRPr lang="en-GB" sz="1600" dirty="0"/>
          </a:p>
          <a:p>
            <a:pPr>
              <a:lnSpc>
                <a:spcPct val="107000"/>
              </a:lnSpc>
              <a:spcAft>
                <a:spcPts val="800"/>
              </a:spcAft>
              <a:buNone/>
            </a:pPr>
            <a:endParaRPr lang="en-GB" sz="6000"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FC3E0325-A641-21D9-5757-B5841C776FF8}"/>
              </a:ext>
            </a:extLst>
          </p:cNvPr>
          <p:cNvPicPr>
            <a:picLocks noChangeAspect="1"/>
          </p:cNvPicPr>
          <p:nvPr/>
        </p:nvPicPr>
        <p:blipFill>
          <a:blip r:embed="rId2"/>
          <a:stretch>
            <a:fillRect/>
          </a:stretch>
        </p:blipFill>
        <p:spPr>
          <a:xfrm>
            <a:off x="6985124" y="0"/>
            <a:ext cx="3798689" cy="6858000"/>
          </a:xfrm>
          <a:prstGeom prst="rect">
            <a:avLst/>
          </a:prstGeom>
        </p:spPr>
      </p:pic>
    </p:spTree>
    <p:extLst>
      <p:ext uri="{BB962C8B-B14F-4D97-AF65-F5344CB8AC3E}">
        <p14:creationId xmlns:p14="http://schemas.microsoft.com/office/powerpoint/2010/main" val="557961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1139E0-7191-5512-D769-A6D0A54175A4}"/>
              </a:ext>
            </a:extLst>
          </p:cNvPr>
          <p:cNvSpPr txBox="1"/>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mj-lt"/>
                <a:ea typeface="+mj-ea"/>
                <a:cs typeface="+mj-cs"/>
              </a:rPr>
              <a:t>The Hallel cup</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6940B31-AF1C-318B-1B26-55DDFAF01032}"/>
              </a:ext>
            </a:extLst>
          </p:cNvPr>
          <p:cNvSpPr txBox="1"/>
          <p:nvPr/>
        </p:nvSpPr>
        <p:spPr>
          <a:xfrm>
            <a:off x="572493" y="2071316"/>
            <a:ext cx="6713552" cy="4119172"/>
          </a:xfrm>
          <a:prstGeom prst="rect">
            <a:avLst/>
          </a:prstGeom>
        </p:spPr>
        <p:txBody>
          <a:bodyPr vert="horz" lIns="91440" tIns="45720" rIns="91440" bIns="45720" rtlCol="0" anchor="t">
            <a:normAutofit/>
          </a:bodyPr>
          <a:lstStyle/>
          <a:p>
            <a:pPr>
              <a:lnSpc>
                <a:spcPct val="90000"/>
              </a:lnSpc>
              <a:spcAft>
                <a:spcPts val="600"/>
              </a:spcAft>
            </a:pPr>
            <a:r>
              <a:rPr lang="en-US" sz="2200" dirty="0"/>
              <a:t>What was the fourth cup as part of the original Passover at the time of Jesus. </a:t>
            </a:r>
          </a:p>
          <a:p>
            <a:pPr>
              <a:lnSpc>
                <a:spcPct val="90000"/>
              </a:lnSpc>
              <a:spcAft>
                <a:spcPts val="600"/>
              </a:spcAft>
            </a:pPr>
            <a:r>
              <a:rPr lang="en-US" sz="2200" dirty="0"/>
              <a:t>Well, it is the Hallel cup which simply translates as praise, the cup of praise. Before the final cup is raised and drunk the tradition was to sing from the psalms, these psalms were familiar to Jesus and his disciples because the same ones are sung at every Passover.</a:t>
            </a:r>
          </a:p>
        </p:txBody>
      </p:sp>
      <p:pic>
        <p:nvPicPr>
          <p:cNvPr id="5" name="Picture 4">
            <a:extLst>
              <a:ext uri="{FF2B5EF4-FFF2-40B4-BE49-F238E27FC236}">
                <a16:creationId xmlns:a16="http://schemas.microsoft.com/office/drawing/2014/main" id="{73439125-DD10-9E16-EBB4-007BD15A696B}"/>
              </a:ext>
            </a:extLst>
          </p:cNvPr>
          <p:cNvPicPr>
            <a:picLocks noChangeAspect="1"/>
          </p:cNvPicPr>
          <p:nvPr/>
        </p:nvPicPr>
        <p:blipFill>
          <a:blip r:embed="rId2"/>
          <a:srcRect r="-2" b="8527"/>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3980117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A349BB0-4F97-02A3-914F-B72BE07A4A57}"/>
              </a:ext>
            </a:extLst>
          </p:cNvPr>
          <p:cNvPicPr>
            <a:picLocks noChangeAspect="1"/>
          </p:cNvPicPr>
          <p:nvPr/>
        </p:nvPicPr>
        <p:blipFill>
          <a:blip r:embed="rId2"/>
          <a:stretch>
            <a:fillRect/>
          </a:stretch>
        </p:blipFill>
        <p:spPr>
          <a:xfrm>
            <a:off x="4395768" y="148528"/>
            <a:ext cx="5505333" cy="6560944"/>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814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262445A-AB5D-2BF2-E6E5-78EC231DD727}"/>
              </a:ext>
            </a:extLst>
          </p:cNvPr>
          <p:cNvPicPr>
            <a:picLocks noChangeAspect="1"/>
          </p:cNvPicPr>
          <p:nvPr/>
        </p:nvPicPr>
        <p:blipFill>
          <a:blip r:embed="rId2"/>
          <a:stretch>
            <a:fillRect/>
          </a:stretch>
        </p:blipFill>
        <p:spPr>
          <a:xfrm>
            <a:off x="4725986" y="108498"/>
            <a:ext cx="5175115" cy="6641003"/>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08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09ECBA3-C39E-9CF5-60A9-62BECF3C3FD3}"/>
              </a:ext>
            </a:extLst>
          </p:cNvPr>
          <p:cNvPicPr>
            <a:picLocks noChangeAspect="1"/>
          </p:cNvPicPr>
          <p:nvPr/>
        </p:nvPicPr>
        <p:blipFill>
          <a:blip r:embed="rId2"/>
          <a:stretch>
            <a:fillRect/>
          </a:stretch>
        </p:blipFill>
        <p:spPr>
          <a:xfrm>
            <a:off x="3605401" y="2323655"/>
            <a:ext cx="11175639" cy="1668275"/>
          </a:xfrm>
          <a:prstGeom prst="rect">
            <a:avLst/>
          </a:prstGeom>
          <a:ln>
            <a:noFill/>
          </a:ln>
        </p:spPr>
      </p:pic>
    </p:spTree>
    <p:extLst>
      <p:ext uri="{BB962C8B-B14F-4D97-AF65-F5344CB8AC3E}">
        <p14:creationId xmlns:p14="http://schemas.microsoft.com/office/powerpoint/2010/main" val="185650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2A96E6-2303-2953-2A40-84D052DD3715}"/>
              </a:ext>
            </a:extLst>
          </p:cNvPr>
          <p:cNvSpPr txBox="1"/>
          <p:nvPr/>
        </p:nvSpPr>
        <p:spPr>
          <a:xfrm>
            <a:off x="211016" y="256980"/>
            <a:ext cx="5416061" cy="3846117"/>
          </a:xfrm>
          <a:prstGeom prst="rect">
            <a:avLst/>
          </a:prstGeom>
          <a:noFill/>
        </p:spPr>
        <p:txBody>
          <a:bodyPr wrap="square">
            <a:spAutoFit/>
          </a:bodyPr>
          <a:lstStyle/>
          <a:p>
            <a:pPr>
              <a:lnSpc>
                <a:spcPct val="107000"/>
              </a:lnSpc>
              <a:spcAft>
                <a:spcPts val="800"/>
              </a:spcAft>
              <a:buNone/>
            </a:pPr>
            <a:r>
              <a:rPr lang="en-GB" sz="12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118</a:t>
            </a:r>
            <a: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O give thanks to the </a:t>
            </a:r>
            <a:r>
              <a:rPr lang="en-GB" sz="1200" kern="0" cap="small"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Lord</a:t>
            </a:r>
            <a: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for he is good;</a:t>
            </a:r>
            <a:b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500" kern="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his steadfast love endures for ever!</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b="1" kern="0" baseline="300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2 </a:t>
            </a:r>
            <a: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Let Israel say,</a:t>
            </a:r>
            <a:b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500" kern="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‘His steadfast love endures for ever.’</a:t>
            </a:r>
            <a:b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1200" b="1" kern="0" baseline="300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3 </a:t>
            </a:r>
            <a: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Let the house of Aaron say,</a:t>
            </a:r>
            <a:b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500" kern="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‘His steadfast love endures for ever.’</a:t>
            </a:r>
            <a:b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1200" b="1" kern="0" baseline="300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4 </a:t>
            </a:r>
            <a: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Let those who fear the </a:t>
            </a:r>
            <a:r>
              <a:rPr lang="en-GB" sz="1200" kern="0" cap="small"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Lord</a:t>
            </a:r>
            <a: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say,</a:t>
            </a:r>
            <a:b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500" kern="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‘His steadfast love endures for ever.’</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b="1" kern="0" baseline="300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5 </a:t>
            </a:r>
            <a:r>
              <a:rPr lang="en-GB" sz="12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Out of my distress I called on the </a:t>
            </a:r>
            <a:r>
              <a:rPr lang="en-GB" sz="1200" b="1" kern="0" cap="small"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Lord</a:t>
            </a:r>
            <a:r>
              <a:rPr lang="en-GB" sz="12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br>
              <a:rPr lang="en-GB" sz="12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500" b="1" kern="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GB" sz="12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the </a:t>
            </a:r>
            <a:r>
              <a:rPr lang="en-GB" sz="1200" b="1" kern="0" cap="small"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Lord</a:t>
            </a:r>
            <a:r>
              <a:rPr lang="en-GB" sz="12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answered me and set me in a broad place.</a:t>
            </a:r>
            <a:br>
              <a:rPr lang="en-GB" sz="12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1200" b="1" kern="0" baseline="300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6 </a:t>
            </a:r>
            <a:r>
              <a:rPr lang="en-GB" sz="12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With the </a:t>
            </a:r>
            <a:r>
              <a:rPr lang="en-GB" sz="1200" b="1" kern="0" cap="small"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Lord</a:t>
            </a:r>
            <a:r>
              <a:rPr lang="en-GB" sz="12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on my side I do not fear.</a:t>
            </a:r>
            <a:br>
              <a:rPr lang="en-GB" sz="12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500" b="1" kern="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GB" sz="12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What can mortals do to me?</a:t>
            </a:r>
            <a:br>
              <a:rPr lang="en-GB" sz="1200" b="1"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1200" b="1" kern="0" baseline="300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7 </a:t>
            </a:r>
            <a: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The </a:t>
            </a:r>
            <a:r>
              <a:rPr lang="en-GB" sz="1200" kern="0" cap="small"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Lord</a:t>
            </a:r>
            <a: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is on my side to help me;</a:t>
            </a:r>
            <a:b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500" kern="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I shall look in triumph on those who hate me.</a:t>
            </a:r>
            <a:b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1200" b="1" kern="0" baseline="300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8 </a:t>
            </a:r>
            <a: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It is better to take refuge in the </a:t>
            </a:r>
            <a:r>
              <a:rPr lang="en-GB" sz="1200" kern="0" cap="small"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Lord</a:t>
            </a:r>
            <a:b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500" kern="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than to put confidence in mortals.</a:t>
            </a:r>
            <a:b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1200" b="1" kern="0" baseline="300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9 </a:t>
            </a:r>
            <a: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It is better to take refuge in the </a:t>
            </a:r>
            <a:r>
              <a:rPr lang="en-GB" sz="1200" kern="0" cap="small"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Lord</a:t>
            </a:r>
            <a:b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br>
            <a:r>
              <a:rPr lang="en-GB" sz="500" kern="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n-GB" sz="1200" kern="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than to put confidence in princes.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1E2B9509-9F5A-F376-D8ED-2F97CC6F730D}"/>
              </a:ext>
            </a:extLst>
          </p:cNvPr>
          <p:cNvPicPr>
            <a:picLocks noChangeAspect="1"/>
          </p:cNvPicPr>
          <p:nvPr/>
        </p:nvPicPr>
        <p:blipFill>
          <a:blip r:embed="rId2"/>
          <a:stretch>
            <a:fillRect/>
          </a:stretch>
        </p:blipFill>
        <p:spPr>
          <a:xfrm>
            <a:off x="7981661" y="245670"/>
            <a:ext cx="3999323" cy="4840644"/>
          </a:xfrm>
          <a:prstGeom prst="rect">
            <a:avLst/>
          </a:prstGeom>
        </p:spPr>
      </p:pic>
      <p:sp>
        <p:nvSpPr>
          <p:cNvPr id="9" name="TextBox 8">
            <a:extLst>
              <a:ext uri="{FF2B5EF4-FFF2-40B4-BE49-F238E27FC236}">
                <a16:creationId xmlns:a16="http://schemas.microsoft.com/office/drawing/2014/main" id="{DF404D5E-98F2-5827-C7BC-20844BE892D9}"/>
              </a:ext>
            </a:extLst>
          </p:cNvPr>
          <p:cNvSpPr txBox="1"/>
          <p:nvPr/>
        </p:nvSpPr>
        <p:spPr>
          <a:xfrm>
            <a:off x="4038939" y="245670"/>
            <a:ext cx="6097464" cy="463659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3000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10 </a:t>
            </a:r>
            <a: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All nations surrounded me;</a:t>
            </a:r>
            <a:b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500" b="1"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    </a:t>
            </a:r>
            <a: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in the name of the </a:t>
            </a:r>
            <a:r>
              <a:rPr kumimoji="0" lang="en-GB" sz="1200" b="1" i="0" u="none" strike="noStrike" kern="0" cap="small"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Lord</a:t>
            </a:r>
            <a: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 I cut them off!</a:t>
            </a:r>
            <a:b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1200" b="1" i="0" u="none" strike="noStrike" kern="0" cap="none" spc="0" normalizeH="0" baseline="3000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11 </a:t>
            </a:r>
            <a: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They surrounded me, surrounded me on every side;</a:t>
            </a:r>
            <a:b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500" b="1"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    </a:t>
            </a:r>
            <a: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in the name of the </a:t>
            </a:r>
            <a:r>
              <a:rPr kumimoji="0" lang="en-GB" sz="1200" b="1" i="0" u="none" strike="noStrike" kern="0" cap="small"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Lord</a:t>
            </a:r>
            <a: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 I cut them off!</a:t>
            </a:r>
            <a:b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1200" b="1" i="0" u="none" strike="noStrike" kern="0" cap="none" spc="0" normalizeH="0" baseline="3000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12 </a:t>
            </a:r>
            <a: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They surrounded me like bees;</a:t>
            </a:r>
            <a:b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500" b="1"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    </a:t>
            </a:r>
            <a: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they blazed</a:t>
            </a:r>
            <a:r>
              <a:rPr kumimoji="0" lang="en-GB" sz="500" b="1" i="0" u="none" strike="noStrike" kern="0" cap="none" spc="0" normalizeH="0" baseline="3000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a:t>
            </a:r>
            <a:r>
              <a:rPr kumimoji="0" lang="en-GB" sz="500" b="1" i="0" u="none" strike="noStrike" kern="0" cap="none" spc="0" normalizeH="0" baseline="30000" noProof="0" dirty="0">
                <a:ln>
                  <a:noFill/>
                </a:ln>
                <a:solidFill>
                  <a:srgbClr val="4A4A4A"/>
                </a:solidFill>
                <a:effectLst/>
                <a:uLnTx/>
                <a:uFillTx/>
                <a:latin typeface="Segoe UI" panose="020B0502040204020203" pitchFamily="34" charset="0"/>
                <a:ea typeface="Times New Roman" panose="02020603050405020304" pitchFamily="18" charset="0"/>
                <a:cs typeface="Times New Roman" panose="02020603050405020304" pitchFamily="18" charset="0"/>
                <a:hlinkClick r:id="rId3" tooltip="See footnote a"/>
              </a:rPr>
              <a:t>a</a:t>
            </a:r>
            <a:r>
              <a:rPr kumimoji="0" lang="en-GB" sz="500" b="1" i="0" u="none" strike="noStrike" kern="0" cap="none" spc="0" normalizeH="0" baseline="3000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a:t>
            </a:r>
            <a: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 like a fire of thorns;</a:t>
            </a:r>
            <a:b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500" b="1"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    </a:t>
            </a:r>
            <a: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in the name of the </a:t>
            </a:r>
            <a:r>
              <a:rPr kumimoji="0" lang="en-GB" sz="1200" b="1" i="0" u="none" strike="noStrike" kern="0" cap="small"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Lord</a:t>
            </a:r>
            <a: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 I cut them off!</a:t>
            </a:r>
            <a:b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1200" b="1" i="0" u="none" strike="noStrike" kern="0" cap="none" spc="0" normalizeH="0" baseline="3000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13 </a:t>
            </a:r>
            <a: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I was pushed hard,</a:t>
            </a:r>
            <a:r>
              <a:rPr kumimoji="0" lang="en-GB" sz="500" b="1" i="0" u="none" strike="noStrike" kern="0" cap="none" spc="0" normalizeH="0" baseline="3000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a:t>
            </a:r>
            <a:r>
              <a:rPr kumimoji="0" lang="en-GB" sz="500" b="1" i="0" u="none" strike="noStrike" kern="0" cap="none" spc="0" normalizeH="0" baseline="30000" noProof="0" dirty="0">
                <a:ln>
                  <a:noFill/>
                </a:ln>
                <a:solidFill>
                  <a:srgbClr val="4A4A4A"/>
                </a:solidFill>
                <a:effectLst/>
                <a:uLnTx/>
                <a:uFillTx/>
                <a:latin typeface="Segoe UI" panose="020B0502040204020203" pitchFamily="34" charset="0"/>
                <a:ea typeface="Times New Roman" panose="02020603050405020304" pitchFamily="18" charset="0"/>
                <a:cs typeface="Times New Roman" panose="02020603050405020304" pitchFamily="18" charset="0"/>
                <a:hlinkClick r:id="rId4" tooltip="See footnote b"/>
              </a:rPr>
              <a:t>b</a:t>
            </a:r>
            <a:r>
              <a:rPr kumimoji="0" lang="en-GB" sz="500" b="1" i="0" u="none" strike="noStrike" kern="0" cap="none" spc="0" normalizeH="0" baseline="3000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a:t>
            </a:r>
            <a: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 so that I was falling,</a:t>
            </a:r>
            <a:b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5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    </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but the </a:t>
            </a:r>
            <a:r>
              <a:rPr kumimoji="0" lang="en-GB" sz="1200" b="0" i="0" u="none" strike="noStrike" kern="0" cap="small"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Lord</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 helped me.</a:t>
            </a:r>
            <a:b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1200" b="1" i="0" u="none" strike="noStrike" kern="0" cap="none" spc="0" normalizeH="0" baseline="3000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14 </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The </a:t>
            </a:r>
            <a:r>
              <a:rPr kumimoji="0" lang="en-GB" sz="1200" b="0" i="0" u="none" strike="noStrike" kern="0" cap="small"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Lord</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 is my strength and my might;</a:t>
            </a:r>
            <a:b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5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    </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he has become my salvation.</a:t>
            </a:r>
            <a:endParaRPr kumimoji="0" lang="en-GB"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3000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15 </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There are glad songs of victory in the tents of the righteous:</a:t>
            </a:r>
            <a:b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‘The right hand of the </a:t>
            </a:r>
            <a:r>
              <a:rPr kumimoji="0" lang="en-GB" sz="1200" b="0" i="0" u="none" strike="noStrike" kern="0" cap="small"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Lord</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 does valiantly;</a:t>
            </a:r>
            <a:b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1200" b="1" i="0" u="none" strike="noStrike" kern="0" cap="none" spc="0" normalizeH="0" baseline="3000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16 </a:t>
            </a:r>
            <a:r>
              <a:rPr kumimoji="0" lang="en-GB" sz="5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    </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the right hand of the </a:t>
            </a:r>
            <a:r>
              <a:rPr kumimoji="0" lang="en-GB" sz="1200" b="0" i="0" u="none" strike="noStrike" kern="0" cap="small"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Lord</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 is exalted;</a:t>
            </a:r>
            <a:b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5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    </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the right hand of the </a:t>
            </a:r>
            <a:r>
              <a:rPr kumimoji="0" lang="en-GB" sz="1200" b="0" i="0" u="none" strike="noStrike" kern="0" cap="small"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Lord</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 does valiantly.’</a:t>
            </a:r>
            <a:b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1200" b="1" i="0" u="none" strike="noStrike" kern="0" cap="none" spc="0" normalizeH="0" baseline="3000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17 </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I shall not die, but I shall live,</a:t>
            </a:r>
            <a:b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5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    </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and recount the deeds of the </a:t>
            </a:r>
            <a:r>
              <a:rPr kumimoji="0" lang="en-GB" sz="1200" b="0" i="0" u="none" strike="noStrike" kern="0" cap="small"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Lord</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a:t>
            </a:r>
            <a:b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1200" b="1" i="0" u="none" strike="noStrike" kern="0" cap="none" spc="0" normalizeH="0" baseline="3000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18 </a:t>
            </a:r>
            <a: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The </a:t>
            </a:r>
            <a:r>
              <a:rPr kumimoji="0" lang="en-GB" sz="1200" b="1" i="0" u="none" strike="noStrike" kern="0" cap="small"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Lord</a:t>
            </a:r>
            <a: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 has punished me severely,</a:t>
            </a:r>
            <a:b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500" b="1"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    </a:t>
            </a:r>
            <a:r>
              <a:rPr kumimoji="0" lang="en-GB" sz="1200" b="1"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but he did not give me over to death.</a:t>
            </a:r>
            <a:endParaRPr kumimoji="0" lang="en-GB"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0" cap="none" spc="0" normalizeH="0" baseline="3000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19 </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Open to me the gates of righteousness,</a:t>
            </a:r>
            <a:b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5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    </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that I may enter through them</a:t>
            </a:r>
            <a:b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br>
            <a:r>
              <a:rPr kumimoji="0" lang="en-GB" sz="500" b="0" i="0" u="none" strike="noStrike" kern="0" cap="none" spc="0" normalizeH="0" baseline="0" noProof="0" dirty="0">
                <a:ln>
                  <a:noFill/>
                </a:ln>
                <a:solidFill>
                  <a:srgbClr val="000000"/>
                </a:solidFill>
                <a:effectLst/>
                <a:uLnTx/>
                <a:uFillTx/>
                <a:latin typeface="Courier New" panose="02070309020205020404" pitchFamily="49" charset="0"/>
                <a:ea typeface="Times New Roman" panose="02020603050405020304" pitchFamily="18" charset="0"/>
                <a:cs typeface="Times New Roman" panose="02020603050405020304" pitchFamily="18" charset="0"/>
              </a:rPr>
              <a:t>    </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and give thanks to the </a:t>
            </a:r>
            <a:r>
              <a:rPr kumimoji="0" lang="en-GB" sz="1200" b="0" i="0" u="none" strike="noStrike" kern="0" cap="small"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Lord</a:t>
            </a:r>
            <a:r>
              <a:rPr kumimoji="0" lang="en-GB" sz="1200" b="0" i="0" u="none" strike="noStrike" kern="0" cap="none" spc="0" normalizeH="0" baseline="0" noProof="0" dirty="0">
                <a:ln>
                  <a:noFill/>
                </a:ln>
                <a:solidFill>
                  <a:srgbClr val="000000"/>
                </a:solidFill>
                <a:effectLst/>
                <a:uLnTx/>
                <a:uFillTx/>
                <a:latin typeface="Segoe UI" panose="020B0502040204020203" pitchFamily="34" charset="0"/>
                <a:ea typeface="Times New Roman" panose="02020603050405020304" pitchFamily="18" charset="0"/>
                <a:cs typeface="Times New Roman" panose="02020603050405020304" pitchFamily="18" charset="0"/>
              </a:rPr>
              <a:t>.</a:t>
            </a:r>
            <a:endParaRPr kumimoji="0" lang="en-GB" sz="11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29F65BB2-4AFD-C4CB-7717-30A7431CAB0A}"/>
              </a:ext>
            </a:extLst>
          </p:cNvPr>
          <p:cNvPicPr>
            <a:picLocks noChangeAspect="1"/>
          </p:cNvPicPr>
          <p:nvPr/>
        </p:nvPicPr>
        <p:blipFill>
          <a:blip r:embed="rId5"/>
          <a:stretch>
            <a:fillRect/>
          </a:stretch>
        </p:blipFill>
        <p:spPr>
          <a:xfrm>
            <a:off x="1258902" y="3602846"/>
            <a:ext cx="2607659" cy="2966936"/>
          </a:xfrm>
          <a:prstGeom prst="rect">
            <a:avLst/>
          </a:prstGeom>
        </p:spPr>
      </p:pic>
    </p:spTree>
    <p:extLst>
      <p:ext uri="{BB962C8B-B14F-4D97-AF65-F5344CB8AC3E}">
        <p14:creationId xmlns:p14="http://schemas.microsoft.com/office/powerpoint/2010/main" val="2242277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C032835-40C2-9811-714E-9B29CD598D3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17005" r="1470" b="1"/>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4"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5A4726CF-0263-557F-861D-397E20FFAEBB}"/>
              </a:ext>
            </a:extLst>
          </p:cNvPr>
          <p:cNvSpPr txBox="1"/>
          <p:nvPr/>
        </p:nvSpPr>
        <p:spPr>
          <a:xfrm>
            <a:off x="6164942" y="703678"/>
            <a:ext cx="5421219" cy="5930585"/>
          </a:xfrm>
          <a:prstGeom prst="rect">
            <a:avLst/>
          </a:prstGeom>
        </p:spPr>
        <p:txBody>
          <a:bodyPr vert="horz" lIns="91440" tIns="45720" rIns="91440" bIns="45720" rtlCol="0" anchor="t">
            <a:normAutofit/>
          </a:bodyPr>
          <a:lstStyle/>
          <a:p>
            <a:pPr algn="ctr">
              <a:lnSpc>
                <a:spcPct val="90000"/>
              </a:lnSpc>
              <a:spcAft>
                <a:spcPts val="600"/>
              </a:spcAft>
            </a:pPr>
            <a:r>
              <a:rPr lang="en-US" sz="1400" dirty="0">
                <a:solidFill>
                  <a:schemeClr val="tx1">
                    <a:alpha val="80000"/>
                  </a:schemeClr>
                </a:solidFill>
              </a:rPr>
              <a:t>The snares of death encompassed me;</a:t>
            </a:r>
          </a:p>
          <a:p>
            <a:pPr algn="ctr">
              <a:lnSpc>
                <a:spcPct val="90000"/>
              </a:lnSpc>
              <a:spcAft>
                <a:spcPts val="600"/>
              </a:spcAft>
            </a:pPr>
            <a:r>
              <a:rPr lang="en-US" sz="1400" dirty="0">
                <a:solidFill>
                  <a:schemeClr val="tx1">
                    <a:alpha val="80000"/>
                  </a:schemeClr>
                </a:solidFill>
              </a:rPr>
              <a:t>    the pangs of </a:t>
            </a:r>
            <a:r>
              <a:rPr lang="en-US" sz="1400" dirty="0" err="1">
                <a:solidFill>
                  <a:schemeClr val="tx1">
                    <a:alpha val="80000"/>
                  </a:schemeClr>
                </a:solidFill>
              </a:rPr>
              <a:t>Sheol</a:t>
            </a:r>
            <a:r>
              <a:rPr lang="en-US" sz="1400" dirty="0">
                <a:solidFill>
                  <a:schemeClr val="tx1">
                    <a:alpha val="80000"/>
                  </a:schemeClr>
                </a:solidFill>
              </a:rPr>
              <a:t> laid hold on me;</a:t>
            </a:r>
          </a:p>
          <a:p>
            <a:pPr algn="ctr">
              <a:lnSpc>
                <a:spcPct val="90000"/>
              </a:lnSpc>
              <a:spcAft>
                <a:spcPts val="600"/>
              </a:spcAft>
            </a:pPr>
            <a:r>
              <a:rPr lang="en-US" sz="1400" dirty="0">
                <a:solidFill>
                  <a:schemeClr val="tx1">
                    <a:alpha val="80000"/>
                  </a:schemeClr>
                </a:solidFill>
              </a:rPr>
              <a:t>    I suffered distress and anguish. </a:t>
            </a:r>
          </a:p>
          <a:p>
            <a:pPr algn="ctr">
              <a:lnSpc>
                <a:spcPct val="90000"/>
              </a:lnSpc>
              <a:spcAft>
                <a:spcPts val="600"/>
              </a:spcAft>
            </a:pPr>
            <a:r>
              <a:rPr lang="en-US" sz="1400" dirty="0">
                <a:solidFill>
                  <a:schemeClr val="tx1">
                    <a:alpha val="80000"/>
                  </a:schemeClr>
                </a:solidFill>
              </a:rPr>
              <a:t>I will offer to you a thanksgiving sacrifice</a:t>
            </a:r>
          </a:p>
          <a:p>
            <a:pPr algn="ctr">
              <a:lnSpc>
                <a:spcPct val="90000"/>
              </a:lnSpc>
              <a:spcAft>
                <a:spcPts val="600"/>
              </a:spcAft>
            </a:pPr>
            <a:r>
              <a:rPr lang="en-US" sz="1400" dirty="0">
                <a:solidFill>
                  <a:schemeClr val="tx1">
                    <a:alpha val="80000"/>
                  </a:schemeClr>
                </a:solidFill>
              </a:rPr>
              <a:t>    and call on the name of the LORD.</a:t>
            </a:r>
          </a:p>
          <a:p>
            <a:pPr algn="ctr">
              <a:lnSpc>
                <a:spcPct val="90000"/>
              </a:lnSpc>
              <a:spcAft>
                <a:spcPts val="600"/>
              </a:spcAft>
            </a:pPr>
            <a:r>
              <a:rPr lang="en-US" sz="1400" dirty="0">
                <a:solidFill>
                  <a:schemeClr val="tx1">
                    <a:alpha val="80000"/>
                  </a:schemeClr>
                </a:solidFill>
              </a:rPr>
              <a:t>Out of my distress I called on the LORD;</a:t>
            </a:r>
          </a:p>
          <a:p>
            <a:pPr algn="ctr">
              <a:lnSpc>
                <a:spcPct val="90000"/>
              </a:lnSpc>
              <a:spcAft>
                <a:spcPts val="600"/>
              </a:spcAft>
            </a:pPr>
            <a:r>
              <a:rPr lang="en-US" sz="1400" dirty="0">
                <a:solidFill>
                  <a:schemeClr val="tx1">
                    <a:alpha val="80000"/>
                  </a:schemeClr>
                </a:solidFill>
              </a:rPr>
              <a:t>    the LORD answered me and set me in a broad place.</a:t>
            </a:r>
          </a:p>
          <a:p>
            <a:pPr algn="ctr">
              <a:lnSpc>
                <a:spcPct val="90000"/>
              </a:lnSpc>
              <a:spcAft>
                <a:spcPts val="600"/>
              </a:spcAft>
            </a:pPr>
            <a:r>
              <a:rPr lang="en-US" sz="1400" dirty="0">
                <a:solidFill>
                  <a:schemeClr val="tx1">
                    <a:alpha val="80000"/>
                  </a:schemeClr>
                </a:solidFill>
              </a:rPr>
              <a:t>With the LORD on my side I do not fear.</a:t>
            </a:r>
          </a:p>
          <a:p>
            <a:pPr algn="ctr">
              <a:lnSpc>
                <a:spcPct val="90000"/>
              </a:lnSpc>
              <a:spcAft>
                <a:spcPts val="600"/>
              </a:spcAft>
            </a:pPr>
            <a:r>
              <a:rPr lang="en-US" sz="1400" dirty="0">
                <a:solidFill>
                  <a:schemeClr val="tx1">
                    <a:alpha val="80000"/>
                  </a:schemeClr>
                </a:solidFill>
              </a:rPr>
              <a:t>    What can mortals do to me?</a:t>
            </a:r>
          </a:p>
          <a:p>
            <a:pPr algn="ctr">
              <a:lnSpc>
                <a:spcPct val="90000"/>
              </a:lnSpc>
              <a:spcAft>
                <a:spcPts val="600"/>
              </a:spcAft>
            </a:pPr>
            <a:r>
              <a:rPr lang="en-US" sz="1400" dirty="0">
                <a:solidFill>
                  <a:schemeClr val="tx1">
                    <a:alpha val="80000"/>
                  </a:schemeClr>
                </a:solidFill>
              </a:rPr>
              <a:t>All nations surrounded me;</a:t>
            </a:r>
          </a:p>
          <a:p>
            <a:pPr algn="ctr">
              <a:lnSpc>
                <a:spcPct val="90000"/>
              </a:lnSpc>
              <a:spcAft>
                <a:spcPts val="600"/>
              </a:spcAft>
            </a:pPr>
            <a:r>
              <a:rPr lang="en-US" sz="1400" dirty="0">
                <a:solidFill>
                  <a:schemeClr val="tx1">
                    <a:alpha val="80000"/>
                  </a:schemeClr>
                </a:solidFill>
              </a:rPr>
              <a:t>    in the name of the LORD I cut them off!</a:t>
            </a:r>
          </a:p>
          <a:p>
            <a:pPr algn="ctr">
              <a:lnSpc>
                <a:spcPct val="90000"/>
              </a:lnSpc>
              <a:spcAft>
                <a:spcPts val="600"/>
              </a:spcAft>
            </a:pPr>
            <a:r>
              <a:rPr lang="en-US" sz="1400" dirty="0">
                <a:solidFill>
                  <a:schemeClr val="tx1">
                    <a:alpha val="80000"/>
                  </a:schemeClr>
                </a:solidFill>
              </a:rPr>
              <a:t>They surrounded me, surrounded me on every side;</a:t>
            </a:r>
          </a:p>
          <a:p>
            <a:pPr algn="ctr">
              <a:lnSpc>
                <a:spcPct val="90000"/>
              </a:lnSpc>
              <a:spcAft>
                <a:spcPts val="600"/>
              </a:spcAft>
            </a:pPr>
            <a:r>
              <a:rPr lang="en-US" sz="1400" dirty="0">
                <a:solidFill>
                  <a:schemeClr val="tx1">
                    <a:alpha val="80000"/>
                  </a:schemeClr>
                </a:solidFill>
              </a:rPr>
              <a:t>    in the name of the LORD I cut them off!</a:t>
            </a:r>
          </a:p>
          <a:p>
            <a:pPr algn="ctr">
              <a:lnSpc>
                <a:spcPct val="90000"/>
              </a:lnSpc>
              <a:spcAft>
                <a:spcPts val="600"/>
              </a:spcAft>
            </a:pPr>
            <a:r>
              <a:rPr lang="en-US" sz="1400" dirty="0">
                <a:solidFill>
                  <a:schemeClr val="tx1">
                    <a:alpha val="80000"/>
                  </a:schemeClr>
                </a:solidFill>
              </a:rPr>
              <a:t>They surrounded me like bees;</a:t>
            </a:r>
          </a:p>
          <a:p>
            <a:pPr algn="ctr">
              <a:lnSpc>
                <a:spcPct val="90000"/>
              </a:lnSpc>
              <a:spcAft>
                <a:spcPts val="600"/>
              </a:spcAft>
            </a:pPr>
            <a:r>
              <a:rPr lang="en-US" sz="1400" dirty="0">
                <a:solidFill>
                  <a:schemeClr val="tx1">
                    <a:alpha val="80000"/>
                  </a:schemeClr>
                </a:solidFill>
              </a:rPr>
              <a:t>    they blazed like a fire of thorns;</a:t>
            </a:r>
          </a:p>
          <a:p>
            <a:pPr algn="ctr">
              <a:lnSpc>
                <a:spcPct val="90000"/>
              </a:lnSpc>
              <a:spcAft>
                <a:spcPts val="600"/>
              </a:spcAft>
            </a:pPr>
            <a:r>
              <a:rPr lang="en-US" sz="1400" dirty="0">
                <a:solidFill>
                  <a:schemeClr val="tx1">
                    <a:alpha val="80000"/>
                  </a:schemeClr>
                </a:solidFill>
              </a:rPr>
              <a:t>    in the name of the LORD I cut them off!</a:t>
            </a:r>
          </a:p>
          <a:p>
            <a:pPr algn="ctr">
              <a:lnSpc>
                <a:spcPct val="90000"/>
              </a:lnSpc>
              <a:spcAft>
                <a:spcPts val="600"/>
              </a:spcAft>
            </a:pPr>
            <a:r>
              <a:rPr lang="en-US" sz="1400" dirty="0">
                <a:solidFill>
                  <a:schemeClr val="tx1">
                    <a:alpha val="80000"/>
                  </a:schemeClr>
                </a:solidFill>
              </a:rPr>
              <a:t>I was pushed hard, so that I was falling,</a:t>
            </a:r>
          </a:p>
          <a:p>
            <a:pPr algn="ctr">
              <a:lnSpc>
                <a:spcPct val="90000"/>
              </a:lnSpc>
              <a:spcAft>
                <a:spcPts val="600"/>
              </a:spcAft>
            </a:pPr>
            <a:r>
              <a:rPr lang="en-US" sz="1400" dirty="0">
                <a:solidFill>
                  <a:schemeClr val="tx1">
                    <a:alpha val="80000"/>
                  </a:schemeClr>
                </a:solidFill>
              </a:rPr>
              <a:t>The LORD has punished me severely,</a:t>
            </a:r>
          </a:p>
          <a:p>
            <a:pPr algn="ctr">
              <a:lnSpc>
                <a:spcPct val="90000"/>
              </a:lnSpc>
              <a:spcAft>
                <a:spcPts val="600"/>
              </a:spcAft>
            </a:pPr>
            <a:r>
              <a:rPr lang="en-US" sz="1400" dirty="0">
                <a:solidFill>
                  <a:schemeClr val="tx1">
                    <a:alpha val="80000"/>
                  </a:schemeClr>
                </a:solidFill>
              </a:rPr>
              <a:t>    but he did not give me over to death.</a:t>
            </a:r>
          </a:p>
          <a:p>
            <a:pPr indent="-228600">
              <a:lnSpc>
                <a:spcPct val="90000"/>
              </a:lnSpc>
              <a:spcAft>
                <a:spcPts val="600"/>
              </a:spcAft>
              <a:buFont typeface="Arial" panose="020B0604020202020204" pitchFamily="34" charset="0"/>
              <a:buChar char="•"/>
            </a:pPr>
            <a:endParaRPr lang="en-US" sz="500" dirty="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500" dirty="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500" dirty="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500" dirty="0">
              <a:solidFill>
                <a:schemeClr val="tx1">
                  <a:alpha val="80000"/>
                </a:schemeClr>
              </a:solidFill>
            </a:endParaRPr>
          </a:p>
        </p:txBody>
      </p:sp>
      <p:sp>
        <p:nvSpPr>
          <p:cNvPr id="26"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156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E4F1A7-5ED6-4D1E-4615-0013B847F4D2}"/>
              </a:ext>
            </a:extLst>
          </p:cNvPr>
          <p:cNvPicPr>
            <a:picLocks noChangeAspect="1"/>
          </p:cNvPicPr>
          <p:nvPr/>
        </p:nvPicPr>
        <p:blipFill>
          <a:blip r:embed="rId2"/>
          <a:srcRect l="355" r="5527" b="-1"/>
          <a:stretch>
            <a:fillRect/>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70C4F2B-A061-1A1D-021E-0B48D591F368}"/>
              </a:ext>
            </a:extLst>
          </p:cNvPr>
          <p:cNvSpPr txBox="1"/>
          <p:nvPr/>
        </p:nvSpPr>
        <p:spPr>
          <a:xfrm>
            <a:off x="406167" y="783127"/>
            <a:ext cx="4232372" cy="5291746"/>
          </a:xfrm>
          <a:prstGeom prst="rect">
            <a:avLst/>
          </a:prstGeom>
        </p:spPr>
        <p:txBody>
          <a:bodyPr vert="horz" lIns="91440" tIns="45720" rIns="91440" bIns="45720" rtlCol="0">
            <a:normAutofit fontScale="92500"/>
          </a:bodyPr>
          <a:lstStyle/>
          <a:p>
            <a:pPr indent="-228600">
              <a:lnSpc>
                <a:spcPct val="90000"/>
              </a:lnSpc>
              <a:spcAft>
                <a:spcPts val="600"/>
              </a:spcAft>
              <a:buFont typeface="Arial" panose="020B0604020202020204" pitchFamily="34" charset="0"/>
              <a:buChar char="•"/>
            </a:pPr>
            <a:r>
              <a:rPr lang="en-US" b="1" dirty="0"/>
              <a:t>Mark</a:t>
            </a:r>
            <a:r>
              <a:rPr lang="en-US" dirty="0"/>
              <a:t> 14: 26 When they had sung the hymn, they went out to the Mount of Olives.</a:t>
            </a:r>
          </a:p>
          <a:p>
            <a:pPr indent="-228600">
              <a:lnSpc>
                <a:spcPct val="90000"/>
              </a:lnSpc>
              <a:spcAft>
                <a:spcPts val="600"/>
              </a:spcAft>
              <a:buFont typeface="Arial" panose="020B0604020202020204" pitchFamily="34" charset="0"/>
              <a:buChar char="•"/>
            </a:pPr>
            <a:r>
              <a:rPr lang="en-US" b="1" dirty="0"/>
              <a:t>Matthew</a:t>
            </a:r>
            <a:r>
              <a:rPr lang="en-US" dirty="0"/>
              <a:t> 26: 30 When they had sung the hymn, they went out to the Mount of Olives.</a:t>
            </a:r>
          </a:p>
          <a:p>
            <a:pPr indent="-228600">
              <a:lnSpc>
                <a:spcPct val="90000"/>
              </a:lnSpc>
              <a:spcAft>
                <a:spcPts val="600"/>
              </a:spcAft>
              <a:buFont typeface="Arial" panose="020B0604020202020204" pitchFamily="34" charset="0"/>
              <a:buChar char="•"/>
            </a:pPr>
            <a:r>
              <a:rPr lang="en-US" dirty="0"/>
              <a:t>In </a:t>
            </a:r>
            <a:r>
              <a:rPr lang="en-US" b="1" dirty="0"/>
              <a:t>Lukes</a:t>
            </a:r>
            <a:r>
              <a:rPr lang="en-US" dirty="0"/>
              <a:t> account (chapter 22: 24-38) as soon as Jesus had given them the third cup the meal was brought to an abrupt end as a dispute broke out among the disciples as to who was the greatest, Mark and Matthew hint at this because they both have a dialogue between Jesus and Peter. </a:t>
            </a:r>
          </a:p>
          <a:p>
            <a:pPr indent="-228600">
              <a:lnSpc>
                <a:spcPct val="90000"/>
              </a:lnSpc>
              <a:spcAft>
                <a:spcPts val="600"/>
              </a:spcAft>
              <a:buFont typeface="Arial" panose="020B0604020202020204" pitchFamily="34" charset="0"/>
              <a:buChar char="•"/>
            </a:pPr>
            <a:r>
              <a:rPr lang="en-US" b="1" dirty="0"/>
              <a:t>John’s</a:t>
            </a:r>
            <a:r>
              <a:rPr lang="en-US" dirty="0"/>
              <a:t> gospel is totally different as it does not really describe the order of the meal, but it does record Jesus dipping bread into a dish 13: 26-27 and giving the bread to Judas, after that we perhaps see a deeper account of the dispute and conversations that took place, John dedicates four chapters (14,15,16,17) to this before they leave the upper room and head out. </a:t>
            </a:r>
          </a:p>
        </p:txBody>
      </p:sp>
    </p:spTree>
    <p:extLst>
      <p:ext uri="{BB962C8B-B14F-4D97-AF65-F5344CB8AC3E}">
        <p14:creationId xmlns:p14="http://schemas.microsoft.com/office/powerpoint/2010/main" val="3213726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F60C2E-D629-3FE4-8801-468117D04034}"/>
              </a:ext>
            </a:extLst>
          </p:cNvPr>
          <p:cNvSpPr txBox="1"/>
          <p:nvPr/>
        </p:nvSpPr>
        <p:spPr>
          <a:xfrm>
            <a:off x="340468" y="330740"/>
            <a:ext cx="5117353" cy="5846223"/>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b="1" dirty="0"/>
              <a:t>Mark 14: 35 </a:t>
            </a:r>
            <a:r>
              <a:rPr lang="en-US" dirty="0"/>
              <a:t>And going a little farther, he threw himself on the ground and prayed that, if it were possible, the hour might pass from him. 36 He said, ‘Abba, Father, for you all things are possible;</a:t>
            </a:r>
            <a:r>
              <a:rPr lang="en-US" dirty="0">
                <a:solidFill>
                  <a:srgbClr val="FF0000"/>
                </a:solidFill>
              </a:rPr>
              <a:t> </a:t>
            </a:r>
            <a:r>
              <a:rPr lang="en-US" b="1" dirty="0">
                <a:solidFill>
                  <a:srgbClr val="FF0000"/>
                </a:solidFill>
              </a:rPr>
              <a:t>remove this cup from me;</a:t>
            </a:r>
            <a:r>
              <a:rPr lang="en-US" b="1" dirty="0"/>
              <a:t> </a:t>
            </a:r>
            <a:r>
              <a:rPr lang="en-US" dirty="0"/>
              <a:t>yet, not what I want, but what you want.’</a:t>
            </a:r>
          </a:p>
          <a:p>
            <a:pPr>
              <a:lnSpc>
                <a:spcPct val="90000"/>
              </a:lnSpc>
              <a:spcAft>
                <a:spcPts val="600"/>
              </a:spcAft>
            </a:pPr>
            <a:r>
              <a:rPr lang="en-US" b="1" dirty="0"/>
              <a:t>Matthew 26: 39 </a:t>
            </a:r>
            <a:r>
              <a:rPr lang="en-US" dirty="0"/>
              <a:t>And going a little farther, he threw himself on the ground and prayed, ‘My Father, if it is possible, </a:t>
            </a:r>
            <a:r>
              <a:rPr lang="en-US" b="1" dirty="0">
                <a:solidFill>
                  <a:srgbClr val="FF0000"/>
                </a:solidFill>
              </a:rPr>
              <a:t>let this cup pass from me; </a:t>
            </a:r>
            <a:r>
              <a:rPr lang="en-US" dirty="0"/>
              <a:t>yet not what I want but what you want.’</a:t>
            </a:r>
          </a:p>
          <a:p>
            <a:pPr>
              <a:lnSpc>
                <a:spcPct val="90000"/>
              </a:lnSpc>
              <a:spcAft>
                <a:spcPts val="600"/>
              </a:spcAft>
            </a:pPr>
            <a:r>
              <a:rPr lang="en-US" dirty="0"/>
              <a:t>42 Again he went away for the second time and prayed, ‘My Father, </a:t>
            </a:r>
            <a:r>
              <a:rPr lang="en-US" b="1" dirty="0">
                <a:solidFill>
                  <a:srgbClr val="FF0000"/>
                </a:solidFill>
              </a:rPr>
              <a:t>if this cannot pass unless I drink it, your will be done.’ </a:t>
            </a:r>
            <a:r>
              <a:rPr lang="en-US" dirty="0"/>
              <a:t>NRSV in the NIV if it is not possible for this cup to be taken away unless I drink it. </a:t>
            </a:r>
          </a:p>
          <a:p>
            <a:pPr>
              <a:lnSpc>
                <a:spcPct val="90000"/>
              </a:lnSpc>
              <a:spcAft>
                <a:spcPts val="600"/>
              </a:spcAft>
            </a:pPr>
            <a:r>
              <a:rPr lang="en-US" b="1" dirty="0"/>
              <a:t>Luke 22: 41 </a:t>
            </a:r>
            <a:r>
              <a:rPr lang="en-US" dirty="0"/>
              <a:t>Then he withdrew from them about a stone’s throw, knelt down, and prayed, 42 ‘Father, if you are willing, </a:t>
            </a:r>
            <a:r>
              <a:rPr lang="en-US" b="1" dirty="0">
                <a:solidFill>
                  <a:srgbClr val="FF0000"/>
                </a:solidFill>
              </a:rPr>
              <a:t>remove this cup from me; </a:t>
            </a:r>
            <a:r>
              <a:rPr lang="en-US" dirty="0"/>
              <a:t>yet, not my will but yours be done.’ [[43 Then an angel from heaven appeared to him and gave him strength. 44 In his anguish he prayed more earnestly, and his sweat became like great drops of blood falling down on the ground.]]</a:t>
            </a:r>
          </a:p>
          <a:p>
            <a:pPr>
              <a:lnSpc>
                <a:spcPct val="90000"/>
              </a:lnSpc>
              <a:spcAft>
                <a:spcPts val="600"/>
              </a:spcAft>
            </a:pPr>
            <a:r>
              <a:rPr lang="en-US" b="1" dirty="0"/>
              <a:t>John 18: 11 </a:t>
            </a:r>
            <a:r>
              <a:rPr lang="en-US" dirty="0"/>
              <a:t>Jesus said to Peter, ‘Put your sword back into its sheath. </a:t>
            </a:r>
            <a:r>
              <a:rPr lang="en-US" b="1" dirty="0">
                <a:solidFill>
                  <a:srgbClr val="FF0000"/>
                </a:solidFill>
              </a:rPr>
              <a:t>Am I not to drink the cup that the Father has given me?’</a:t>
            </a:r>
          </a:p>
        </p:txBody>
      </p:sp>
      <p:pic>
        <p:nvPicPr>
          <p:cNvPr id="5" name="Picture 4">
            <a:extLst>
              <a:ext uri="{FF2B5EF4-FFF2-40B4-BE49-F238E27FC236}">
                <a16:creationId xmlns:a16="http://schemas.microsoft.com/office/drawing/2014/main" id="{BB251F2B-A28B-D621-4B18-BDCCB47DEF84}"/>
              </a:ext>
            </a:extLst>
          </p:cNvPr>
          <p:cNvPicPr>
            <a:picLocks noChangeAspect="1"/>
          </p:cNvPicPr>
          <p:nvPr/>
        </p:nvPicPr>
        <p:blipFill>
          <a:blip r:embed="rId2"/>
          <a:srcRect t="2703" b="11038"/>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26087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A5795EC-DA17-6406-FCAB-51A946C515EF}"/>
              </a:ext>
            </a:extLst>
          </p:cNvPr>
          <p:cNvPicPr>
            <a:picLocks noChangeAspect="1"/>
          </p:cNvPicPr>
          <p:nvPr/>
        </p:nvPicPr>
        <p:blipFill>
          <a:blip r:embed="rId2"/>
          <a:srcRect r="5436"/>
          <a:stretch>
            <a:fillRect/>
          </a:stretch>
        </p:blipFill>
        <p:spPr>
          <a:xfrm rot="16200000">
            <a:off x="1402774" y="-1405821"/>
            <a:ext cx="6858000" cy="9669642"/>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2EBE5E9-C9AC-4B15-E6FC-62A608BFE08F}"/>
              </a:ext>
            </a:extLst>
          </p:cNvPr>
          <p:cNvSpPr txBox="1"/>
          <p:nvPr/>
        </p:nvSpPr>
        <p:spPr>
          <a:xfrm>
            <a:off x="7482735" y="350196"/>
            <a:ext cx="4367719" cy="6157608"/>
          </a:xfrm>
          <a:prstGeom prst="rect">
            <a:avLst/>
          </a:prstGeom>
        </p:spPr>
        <p:txBody>
          <a:bodyPr vert="horz" lIns="91440" tIns="45720" rIns="91440" bIns="45720" rtlCol="0">
            <a:normAutofit lnSpcReduction="10000"/>
          </a:bodyPr>
          <a:lstStyle/>
          <a:p>
            <a:pPr>
              <a:lnSpc>
                <a:spcPct val="90000"/>
              </a:lnSpc>
              <a:spcAft>
                <a:spcPts val="600"/>
              </a:spcAft>
            </a:pPr>
            <a:r>
              <a:rPr lang="en-US" sz="1400" b="1" dirty="0"/>
              <a:t>Matthew 27: 33-34 33 </a:t>
            </a:r>
            <a:r>
              <a:rPr lang="en-US" sz="1400" dirty="0"/>
              <a:t>And when they came to a place called Golgotha (which means Place of a Skull), 34 </a:t>
            </a:r>
            <a:r>
              <a:rPr lang="en-US" sz="1400" dirty="0">
                <a:solidFill>
                  <a:srgbClr val="0070C0"/>
                </a:solidFill>
              </a:rPr>
              <a:t>they offered him wine to drink, mixed with gall; but when he tasted it, he would not drink it.</a:t>
            </a:r>
          </a:p>
          <a:p>
            <a:pPr>
              <a:lnSpc>
                <a:spcPct val="90000"/>
              </a:lnSpc>
              <a:spcAft>
                <a:spcPts val="600"/>
              </a:spcAft>
            </a:pPr>
            <a:r>
              <a:rPr lang="en-US" sz="1400" b="1" dirty="0"/>
              <a:t>Mark 15: 22-23 </a:t>
            </a:r>
            <a:r>
              <a:rPr lang="en-US" sz="1400" dirty="0"/>
              <a:t>Then they brought Jesus to the place called Golgotha (which means the place of a skull). 23 </a:t>
            </a:r>
            <a:r>
              <a:rPr lang="en-US" sz="1400" dirty="0">
                <a:solidFill>
                  <a:srgbClr val="0070C0"/>
                </a:solidFill>
              </a:rPr>
              <a:t>And they offered him wine mixed with myrrh; but </a:t>
            </a:r>
            <a:r>
              <a:rPr lang="en-US" sz="1400" b="1" u="sng" dirty="0">
                <a:solidFill>
                  <a:srgbClr val="0070C0"/>
                </a:solidFill>
              </a:rPr>
              <a:t>he did not take it.</a:t>
            </a:r>
          </a:p>
          <a:p>
            <a:pPr>
              <a:lnSpc>
                <a:spcPct val="90000"/>
              </a:lnSpc>
              <a:spcAft>
                <a:spcPts val="600"/>
              </a:spcAft>
            </a:pPr>
            <a:r>
              <a:rPr lang="en-US" sz="1400" b="1" dirty="0"/>
              <a:t>Luke 23: 36 </a:t>
            </a:r>
            <a:r>
              <a:rPr lang="en-US" sz="1400" dirty="0"/>
              <a:t>The soldiers also mocked him, coming up and </a:t>
            </a:r>
            <a:r>
              <a:rPr lang="en-US" sz="1400" dirty="0">
                <a:solidFill>
                  <a:srgbClr val="0070C0"/>
                </a:solidFill>
              </a:rPr>
              <a:t>offering him sour wine,</a:t>
            </a:r>
          </a:p>
          <a:p>
            <a:pPr>
              <a:lnSpc>
                <a:spcPct val="90000"/>
              </a:lnSpc>
              <a:spcAft>
                <a:spcPts val="600"/>
              </a:spcAft>
            </a:pPr>
            <a:r>
              <a:rPr lang="en-US" sz="1400" dirty="0">
                <a:solidFill>
                  <a:schemeClr val="accent6">
                    <a:lumMod val="75000"/>
                  </a:schemeClr>
                </a:solidFill>
              </a:rPr>
              <a:t>With seconds left before Jesus died the fourth cup, the wine was accepted by Jesus. </a:t>
            </a:r>
          </a:p>
          <a:p>
            <a:pPr>
              <a:lnSpc>
                <a:spcPct val="90000"/>
              </a:lnSpc>
              <a:spcAft>
                <a:spcPts val="600"/>
              </a:spcAft>
            </a:pPr>
            <a:r>
              <a:rPr lang="en-US" sz="1400" b="1" dirty="0"/>
              <a:t>Mark 15: 35-37 </a:t>
            </a:r>
            <a:r>
              <a:rPr lang="en-US" sz="1400" dirty="0"/>
              <a:t>When some of the bystanders heard it, they said, ‘Listen, he is calling for Elijah.’ And someone ran, filled </a:t>
            </a:r>
            <a:r>
              <a:rPr lang="en-US" sz="1400" b="1" dirty="0">
                <a:solidFill>
                  <a:srgbClr val="C00000"/>
                </a:solidFill>
              </a:rPr>
              <a:t>a sponge with sour wine, put it on a stick, and gave it to him to drink, </a:t>
            </a:r>
            <a:r>
              <a:rPr lang="en-US" sz="1400" dirty="0"/>
              <a:t>saying, ‘Wait, let us see whether Elijah will come to take him down.’ 37 Then Jesus gave a loud cry and breathed his last.</a:t>
            </a:r>
          </a:p>
          <a:p>
            <a:pPr>
              <a:lnSpc>
                <a:spcPct val="90000"/>
              </a:lnSpc>
              <a:spcAft>
                <a:spcPts val="600"/>
              </a:spcAft>
            </a:pPr>
            <a:r>
              <a:rPr lang="en-US" sz="1400" b="1" dirty="0"/>
              <a:t>Matthew 27: 47-50 </a:t>
            </a:r>
            <a:r>
              <a:rPr lang="en-US" sz="1400" dirty="0"/>
              <a:t>When some of the bystanders heard it, they said, ‘This man is calling for Elijah.’ 48 At once one of them ran and got </a:t>
            </a:r>
            <a:r>
              <a:rPr lang="en-US" sz="1400" b="1" dirty="0">
                <a:solidFill>
                  <a:srgbClr val="C00000"/>
                </a:solidFill>
              </a:rPr>
              <a:t>a sponge, filled it with sour wine, put it on a stick, and gave it to him to drink. </a:t>
            </a:r>
            <a:r>
              <a:rPr lang="en-US" sz="1400" dirty="0"/>
              <a:t>49 But the others said, ‘Wait, let us see whether Elijah will come to save him.’  50 Then Jesus cried again with a loud voice and breathed his last.</a:t>
            </a:r>
          </a:p>
          <a:p>
            <a:pPr>
              <a:lnSpc>
                <a:spcPct val="90000"/>
              </a:lnSpc>
              <a:spcAft>
                <a:spcPts val="600"/>
              </a:spcAft>
            </a:pPr>
            <a:r>
              <a:rPr lang="en-US" sz="1400" b="1" dirty="0"/>
              <a:t>John 19: 28-30 </a:t>
            </a:r>
            <a:r>
              <a:rPr lang="en-US" sz="1400" dirty="0"/>
              <a:t>After this, when Jesus knew that all was now finished, he said (in order to fulfil the scripture), </a:t>
            </a:r>
            <a:r>
              <a:rPr lang="en-US" sz="1400" b="1" u="sng" dirty="0">
                <a:solidFill>
                  <a:srgbClr val="FF0000"/>
                </a:solidFill>
              </a:rPr>
              <a:t>‘I am thirsty.’</a:t>
            </a:r>
            <a:r>
              <a:rPr lang="en-US" sz="1400" dirty="0"/>
              <a:t> 29 A jar full of sour wine was standing there. So </a:t>
            </a:r>
            <a:r>
              <a:rPr lang="en-US" sz="1400" b="1" dirty="0">
                <a:solidFill>
                  <a:srgbClr val="C00000"/>
                </a:solidFill>
              </a:rPr>
              <a:t>they put a sponge full of the wine </a:t>
            </a:r>
            <a:r>
              <a:rPr lang="en-US" sz="1400" b="1" u="sng" dirty="0">
                <a:solidFill>
                  <a:srgbClr val="0070C0"/>
                </a:solidFill>
              </a:rPr>
              <a:t>on a branch of hyssop </a:t>
            </a:r>
            <a:r>
              <a:rPr lang="en-US" sz="1400" b="1" dirty="0">
                <a:solidFill>
                  <a:srgbClr val="C00000"/>
                </a:solidFill>
              </a:rPr>
              <a:t>and held it to his mouth. </a:t>
            </a:r>
            <a:r>
              <a:rPr lang="en-US" sz="1400" dirty="0"/>
              <a:t>30 When Jesus had received the wine, he said, </a:t>
            </a:r>
            <a:r>
              <a:rPr lang="en-US" sz="1400" b="1" u="sng" dirty="0"/>
              <a:t>‘It is finished.’ </a:t>
            </a:r>
            <a:r>
              <a:rPr lang="en-US" sz="1400" dirty="0"/>
              <a:t>Then he bowed his head and gave up his spirit.</a:t>
            </a:r>
          </a:p>
        </p:txBody>
      </p:sp>
    </p:spTree>
    <p:extLst>
      <p:ext uri="{BB962C8B-B14F-4D97-AF65-F5344CB8AC3E}">
        <p14:creationId xmlns:p14="http://schemas.microsoft.com/office/powerpoint/2010/main" val="3720278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D19D097-0EB0-802A-32F1-A50164FB9CE4}"/>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1900" b="1" dirty="0"/>
              <a:t>Mark 14: 12-16 </a:t>
            </a:r>
          </a:p>
          <a:p>
            <a:pPr indent="-228600">
              <a:lnSpc>
                <a:spcPct val="90000"/>
              </a:lnSpc>
              <a:spcAft>
                <a:spcPts val="600"/>
              </a:spcAft>
              <a:buFont typeface="Arial" panose="020B0604020202020204" pitchFamily="34" charset="0"/>
              <a:buChar char="•"/>
            </a:pPr>
            <a:r>
              <a:rPr lang="en-US" sz="1900" b="1" dirty="0"/>
              <a:t>Preparations </a:t>
            </a:r>
          </a:p>
          <a:p>
            <a:pPr indent="-228600" algn="just">
              <a:lnSpc>
                <a:spcPct val="90000"/>
              </a:lnSpc>
              <a:spcAft>
                <a:spcPts val="600"/>
              </a:spcAft>
              <a:buFont typeface="Arial" panose="020B0604020202020204" pitchFamily="34" charset="0"/>
              <a:buChar char="•"/>
            </a:pPr>
            <a:r>
              <a:rPr lang="en-US" sz="1900" dirty="0"/>
              <a:t>12 On the first day of the Festival of Unleavened Bread, when it was customary to sacrifice the Passover lamb, Jesus’ disciples asked him, “Where do you want us to go and make preparations for you to eat the Passover?”</a:t>
            </a:r>
          </a:p>
          <a:p>
            <a:pPr indent="-228600" algn="just">
              <a:lnSpc>
                <a:spcPct val="90000"/>
              </a:lnSpc>
              <a:spcAft>
                <a:spcPts val="600"/>
              </a:spcAft>
              <a:buFont typeface="Arial" panose="020B0604020202020204" pitchFamily="34" charset="0"/>
              <a:buChar char="•"/>
            </a:pPr>
            <a:r>
              <a:rPr lang="en-US" sz="1900" dirty="0"/>
              <a:t>13 So he sent two of his disciples, telling them, “Go into the city, and a man carrying a jar of water will meet you. Follow him. 14 Say to the owner of the house he enters, ‘The Teacher asks: Where is my guest room, where I may eat the Passover with my disciples?’ 15 He will show you a large room upstairs, furnished and ready. Make preparations for us there.”</a:t>
            </a:r>
          </a:p>
          <a:p>
            <a:pPr indent="-228600" algn="just">
              <a:lnSpc>
                <a:spcPct val="90000"/>
              </a:lnSpc>
              <a:spcAft>
                <a:spcPts val="600"/>
              </a:spcAft>
              <a:buFont typeface="Arial" panose="020B0604020202020204" pitchFamily="34" charset="0"/>
              <a:buChar char="•"/>
            </a:pPr>
            <a:r>
              <a:rPr lang="en-US" sz="1900" dirty="0"/>
              <a:t>16 The disciples left, went into the city and found things just as Jesus had told them. So, they prepared the Passover.</a:t>
            </a:r>
          </a:p>
        </p:txBody>
      </p:sp>
      <p:pic>
        <p:nvPicPr>
          <p:cNvPr id="4" name="Picture 3">
            <a:extLst>
              <a:ext uri="{FF2B5EF4-FFF2-40B4-BE49-F238E27FC236}">
                <a16:creationId xmlns:a16="http://schemas.microsoft.com/office/drawing/2014/main" id="{DE2460A2-C782-0BB6-1F3C-FD9D73445F7A}"/>
              </a:ext>
            </a:extLst>
          </p:cNvPr>
          <p:cNvPicPr>
            <a:picLocks noChangeAspect="1"/>
          </p:cNvPicPr>
          <p:nvPr/>
        </p:nvPicPr>
        <p:blipFill>
          <a:blip r:embed="rId2"/>
          <a:srcRect l="2398" r="1398"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3618051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78A30-071C-06D8-5979-3D78F2291F7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2951D88-9CBE-9EDA-E5EC-D1254EFC8D45}"/>
              </a:ext>
            </a:extLst>
          </p:cNvPr>
          <p:cNvSpPr txBox="1"/>
          <p:nvPr/>
        </p:nvSpPr>
        <p:spPr>
          <a:xfrm>
            <a:off x="494138" y="177451"/>
            <a:ext cx="6097604" cy="7504683"/>
          </a:xfrm>
          <a:prstGeom prst="rect">
            <a:avLst/>
          </a:prstGeom>
          <a:noFill/>
        </p:spPr>
        <p:txBody>
          <a:bodyPr wrap="square">
            <a:spAutoFit/>
          </a:bodyPr>
          <a:lstStyle/>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Lent course for St. Helen’s Church Cliffe</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Written and presented by </a:t>
            </a:r>
          </a:p>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Reverend Clifford Stocking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2026</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66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This Cup</a:t>
            </a:r>
          </a:p>
          <a:p>
            <a:r>
              <a:rPr lang="en-GB" sz="1600" b="1" dirty="0"/>
              <a:t>Week One: </a:t>
            </a:r>
            <a:r>
              <a:rPr lang="en-GB" sz="1600" i="1" dirty="0"/>
              <a:t>25</a:t>
            </a:r>
            <a:r>
              <a:rPr lang="en-GB" sz="1600" i="1" baseline="30000" dirty="0"/>
              <a:t>th</a:t>
            </a:r>
            <a:r>
              <a:rPr lang="en-GB" sz="1600" i="1" dirty="0"/>
              <a:t> February:</a:t>
            </a:r>
            <a:r>
              <a:rPr lang="en-GB" sz="1600" b="1" dirty="0"/>
              <a:t>  </a:t>
            </a:r>
            <a:r>
              <a:rPr lang="en-GB" sz="1600" dirty="0"/>
              <a:t>The first cup, the cup of sanctification, </a:t>
            </a:r>
            <a:r>
              <a:rPr lang="en-GB" sz="1600" b="1" dirty="0"/>
              <a:t>the Kiddush cup</a:t>
            </a:r>
            <a:r>
              <a:rPr lang="en-GB" sz="1600" dirty="0"/>
              <a:t>. The preparation for the start of the meal.</a:t>
            </a:r>
          </a:p>
          <a:p>
            <a:endParaRPr lang="en-GB" sz="700" dirty="0"/>
          </a:p>
          <a:p>
            <a:r>
              <a:rPr lang="en-GB" sz="1600" b="1" dirty="0"/>
              <a:t>Week Two: </a:t>
            </a:r>
            <a:r>
              <a:rPr lang="en-GB" sz="1600" i="1" dirty="0"/>
              <a:t>4</a:t>
            </a:r>
            <a:r>
              <a:rPr lang="en-GB" sz="1600" i="1" baseline="30000" dirty="0"/>
              <a:t>th</a:t>
            </a:r>
            <a:r>
              <a:rPr lang="en-GB" sz="1600" i="1" dirty="0"/>
              <a:t> March</a:t>
            </a:r>
            <a:r>
              <a:rPr lang="en-GB" sz="1600" b="1" dirty="0"/>
              <a:t>: </a:t>
            </a:r>
            <a:r>
              <a:rPr lang="en-GB" sz="1600" dirty="0"/>
              <a:t>The second cup, the cup of proclamation, </a:t>
            </a:r>
            <a:r>
              <a:rPr lang="en-GB" sz="1600" b="1" dirty="0"/>
              <a:t>the Haggadah cup,</a:t>
            </a:r>
            <a:r>
              <a:rPr lang="en-GB" sz="1600" dirty="0"/>
              <a:t> the start of the historical story of the Passover.</a:t>
            </a:r>
          </a:p>
          <a:p>
            <a:endParaRPr lang="en-GB" sz="1400" dirty="0"/>
          </a:p>
          <a:p>
            <a:r>
              <a:rPr lang="en-GB" sz="1600" b="1" dirty="0"/>
              <a:t>Week Three: </a:t>
            </a:r>
            <a:r>
              <a:rPr lang="en-GB" sz="1600" i="1" dirty="0"/>
              <a:t>11</a:t>
            </a:r>
            <a:r>
              <a:rPr lang="en-GB" sz="1600" i="1" baseline="30000" dirty="0"/>
              <a:t>th</a:t>
            </a:r>
            <a:r>
              <a:rPr lang="en-GB" sz="1600" i="1" dirty="0"/>
              <a:t> March</a:t>
            </a:r>
            <a:r>
              <a:rPr lang="en-GB" sz="1600" b="1" dirty="0"/>
              <a:t>: </a:t>
            </a:r>
            <a:r>
              <a:rPr lang="en-GB" sz="1600" dirty="0"/>
              <a:t>The third cup, the cup of blessing, </a:t>
            </a:r>
            <a:r>
              <a:rPr lang="en-GB" sz="1600" b="1" dirty="0"/>
              <a:t>the Berakah cup</a:t>
            </a:r>
            <a:r>
              <a:rPr lang="en-GB" sz="1600" dirty="0"/>
              <a:t>, the meal is had.</a:t>
            </a:r>
          </a:p>
          <a:p>
            <a:r>
              <a:rPr lang="en-GB" sz="1600" dirty="0"/>
              <a:t> </a:t>
            </a:r>
          </a:p>
          <a:p>
            <a:r>
              <a:rPr lang="en-GB" sz="1600" b="1" dirty="0"/>
              <a:t>Week Four: </a:t>
            </a:r>
            <a:r>
              <a:rPr lang="en-GB" sz="1600" i="1" dirty="0"/>
              <a:t>18</a:t>
            </a:r>
            <a:r>
              <a:rPr lang="en-GB" sz="1600" i="1" baseline="30000" dirty="0"/>
              <a:t>th</a:t>
            </a:r>
            <a:r>
              <a:rPr lang="en-GB" sz="1600" i="1" dirty="0"/>
              <a:t> March: </a:t>
            </a:r>
            <a:r>
              <a:rPr lang="en-GB" sz="1600" dirty="0"/>
              <a:t>The fourth cup, the cup of praise, </a:t>
            </a:r>
            <a:r>
              <a:rPr lang="en-GB" sz="1600" b="1" dirty="0"/>
              <a:t>the Hallel cup,</a:t>
            </a:r>
            <a:r>
              <a:rPr lang="en-GB" sz="1600" dirty="0"/>
              <a:t> final toast to end the meal.</a:t>
            </a:r>
            <a:r>
              <a:rPr lang="en-GB" sz="1600" i="1" dirty="0"/>
              <a:t> </a:t>
            </a:r>
          </a:p>
          <a:p>
            <a:endParaRPr lang="en-GB" sz="1400" dirty="0"/>
          </a:p>
          <a:p>
            <a:r>
              <a:rPr lang="en-GB" sz="1600" b="1" dirty="0"/>
              <a:t>Week Five: </a:t>
            </a:r>
            <a:r>
              <a:rPr lang="en-GB" sz="1600" i="1" dirty="0"/>
              <a:t>25</a:t>
            </a:r>
            <a:r>
              <a:rPr lang="en-GB" sz="1600" i="1" baseline="30000" dirty="0"/>
              <a:t>th</a:t>
            </a:r>
            <a:r>
              <a:rPr lang="en-GB" sz="1600" i="1" dirty="0"/>
              <a:t> March</a:t>
            </a:r>
            <a:r>
              <a:rPr lang="en-GB" sz="1600" b="1" dirty="0"/>
              <a:t>: The fifth cup Elijah’s cup: </a:t>
            </a:r>
            <a:r>
              <a:rPr lang="en-GB" sz="1600" dirty="0"/>
              <a:t>Our cup given to us by Christ, the thanksgiving cup which translates as </a:t>
            </a:r>
            <a:r>
              <a:rPr lang="en-GB" sz="1600" i="1" dirty="0" err="1"/>
              <a:t>eucharistia</a:t>
            </a:r>
            <a:r>
              <a:rPr lang="en-GB" sz="1600" dirty="0"/>
              <a:t>.</a:t>
            </a:r>
            <a:r>
              <a:rPr lang="en-GB" sz="1600" b="1" dirty="0"/>
              <a:t> </a:t>
            </a:r>
            <a:endParaRPr lang="en-GB" sz="1600" dirty="0"/>
          </a:p>
          <a:p>
            <a:pPr>
              <a:lnSpc>
                <a:spcPct val="107000"/>
              </a:lnSpc>
              <a:spcAft>
                <a:spcPts val="800"/>
              </a:spcAft>
              <a:buNone/>
            </a:pPr>
            <a:endParaRPr lang="en-GB" sz="6000"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21C0182-DAC8-56BA-3121-D795093838D0}"/>
              </a:ext>
            </a:extLst>
          </p:cNvPr>
          <p:cNvPicPr>
            <a:picLocks noChangeAspect="1"/>
          </p:cNvPicPr>
          <p:nvPr/>
        </p:nvPicPr>
        <p:blipFill>
          <a:blip r:embed="rId2"/>
          <a:stretch>
            <a:fillRect/>
          </a:stretch>
        </p:blipFill>
        <p:spPr>
          <a:xfrm>
            <a:off x="6985124" y="0"/>
            <a:ext cx="3798689" cy="6858000"/>
          </a:xfrm>
          <a:prstGeom prst="rect">
            <a:avLst/>
          </a:prstGeom>
        </p:spPr>
      </p:pic>
    </p:spTree>
    <p:extLst>
      <p:ext uri="{BB962C8B-B14F-4D97-AF65-F5344CB8AC3E}">
        <p14:creationId xmlns:p14="http://schemas.microsoft.com/office/powerpoint/2010/main" val="2355430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047F260-F204-9EE0-46D7-D48ECCB34C2F}"/>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mj-lt"/>
                <a:ea typeface="+mj-ea"/>
                <a:cs typeface="+mj-cs"/>
              </a:rPr>
              <a:t>The fifth cup: Elijah’s cup</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B756129-4809-A880-176C-F161A1BDBE27}"/>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900" b="1"/>
              <a:t>Matthew 11: 11-14 </a:t>
            </a:r>
            <a:r>
              <a:rPr lang="en-US" sz="1900"/>
              <a:t>Truly I tell you, among those born of women no one has arisen greater than John the Baptist; yet the least in the kingdom of heaven is greater than he. 12 From the days of John the Baptist until now the kingdom of heaven has suffered violence, and the violent take it by force. 13 For all the prophets and the law prophesied until John came; 14 and if you are willing to accept it, he is Elijah who is to come</a:t>
            </a:r>
          </a:p>
        </p:txBody>
      </p:sp>
      <p:pic>
        <p:nvPicPr>
          <p:cNvPr id="2" name="Picture 1">
            <a:extLst>
              <a:ext uri="{FF2B5EF4-FFF2-40B4-BE49-F238E27FC236}">
                <a16:creationId xmlns:a16="http://schemas.microsoft.com/office/drawing/2014/main" id="{D7871814-3088-B8E6-2D1E-65D31DB42DC5}"/>
              </a:ext>
            </a:extLst>
          </p:cNvPr>
          <p:cNvPicPr>
            <a:picLocks noChangeAspect="1"/>
          </p:cNvPicPr>
          <p:nvPr/>
        </p:nvPicPr>
        <p:blipFill>
          <a:blip r:embed="rId2"/>
          <a:srcRect t="30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6995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B624EC5-2480-4DF5-7110-E352FE6EB8E0}"/>
              </a:ext>
            </a:extLst>
          </p:cNvPr>
          <p:cNvPicPr>
            <a:picLocks noChangeAspect="1"/>
          </p:cNvPicPr>
          <p:nvPr/>
        </p:nvPicPr>
        <p:blipFill>
          <a:blip r:embed="rId2"/>
          <a:srcRect t="5436"/>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D641BE3-21BC-1F68-D45E-D524F9E529A8}"/>
              </a:ext>
            </a:extLst>
          </p:cNvPr>
          <p:cNvSpPr txBox="1"/>
          <p:nvPr/>
        </p:nvSpPr>
        <p:spPr>
          <a:xfrm>
            <a:off x="6770451" y="992221"/>
            <a:ext cx="5272391" cy="5184742"/>
          </a:xfrm>
          <a:prstGeom prst="rect">
            <a:avLst/>
          </a:prstGeom>
        </p:spPr>
        <p:txBody>
          <a:bodyPr vert="horz" lIns="91440" tIns="45720" rIns="91440" bIns="45720" rtlCol="0">
            <a:normAutofit/>
          </a:bodyPr>
          <a:lstStyle/>
          <a:p>
            <a:pPr>
              <a:lnSpc>
                <a:spcPct val="90000"/>
              </a:lnSpc>
              <a:spcAft>
                <a:spcPts val="600"/>
              </a:spcAft>
            </a:pPr>
            <a:r>
              <a:rPr lang="en-US" sz="2000" dirty="0"/>
              <a:t>What we will experience on Maundy Thursday is a modern </a:t>
            </a:r>
            <a:r>
              <a:rPr lang="en-US" sz="2000" b="1" dirty="0"/>
              <a:t>Seder meal</a:t>
            </a:r>
            <a:r>
              <a:rPr lang="en-US" sz="2000" dirty="0"/>
              <a:t>, it is still the Passover Meal the word Seder just translates as order, this meal is very ordered it must follow the strict pattern as various cups are shared, yes four cups are drunk throughout as the story of the exodus is told again. </a:t>
            </a:r>
          </a:p>
          <a:p>
            <a:pPr>
              <a:lnSpc>
                <a:spcPct val="90000"/>
              </a:lnSpc>
              <a:spcAft>
                <a:spcPts val="600"/>
              </a:spcAft>
            </a:pPr>
            <a:r>
              <a:rPr lang="en-US" sz="2000" dirty="0"/>
              <a:t>What became traditional by the 11th century was the expectation that Eiljah might come to any seder at any time. Three things are observed in the meal: </a:t>
            </a:r>
          </a:p>
          <a:p>
            <a:pPr>
              <a:lnSpc>
                <a:spcPct val="90000"/>
              </a:lnSpc>
              <a:spcAft>
                <a:spcPts val="600"/>
              </a:spcAft>
            </a:pPr>
            <a:r>
              <a:rPr lang="en-US" sz="2000" dirty="0"/>
              <a:t>1.	an extra place is set at the table for Eiljah</a:t>
            </a:r>
          </a:p>
          <a:p>
            <a:pPr>
              <a:lnSpc>
                <a:spcPct val="90000"/>
              </a:lnSpc>
              <a:spcAft>
                <a:spcPts val="600"/>
              </a:spcAft>
            </a:pPr>
            <a:r>
              <a:rPr lang="en-US" sz="2000" dirty="0"/>
              <a:t>2.	the door of the house is left open for him to enter</a:t>
            </a:r>
          </a:p>
          <a:p>
            <a:pPr>
              <a:lnSpc>
                <a:spcPct val="90000"/>
              </a:lnSpc>
              <a:spcAft>
                <a:spcPts val="600"/>
              </a:spcAft>
            </a:pPr>
            <a:r>
              <a:rPr lang="en-US" sz="2000" dirty="0"/>
              <a:t>3.	a fifth cup is reserved for him called the cup of Eiljah</a:t>
            </a:r>
          </a:p>
        </p:txBody>
      </p:sp>
    </p:spTree>
    <p:extLst>
      <p:ext uri="{BB962C8B-B14F-4D97-AF65-F5344CB8AC3E}">
        <p14:creationId xmlns:p14="http://schemas.microsoft.com/office/powerpoint/2010/main" val="1048249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D3DE3B2-64FE-98CA-5925-1EFD4CAC9988}"/>
              </a:ext>
            </a:extLst>
          </p:cNvPr>
          <p:cNvSpPr txBox="1"/>
          <p:nvPr/>
        </p:nvSpPr>
        <p:spPr>
          <a:xfrm>
            <a:off x="815475" y="1486075"/>
            <a:ext cx="4603722" cy="4438070"/>
          </a:xfrm>
          <a:prstGeom prst="rect">
            <a:avLst/>
          </a:prstGeom>
        </p:spPr>
        <p:txBody>
          <a:bodyPr vert="horz" lIns="91440" tIns="45720" rIns="91440" bIns="45720" rtlCol="0">
            <a:normAutofit/>
          </a:bodyPr>
          <a:lstStyle/>
          <a:p>
            <a:pPr>
              <a:lnSpc>
                <a:spcPct val="90000"/>
              </a:lnSpc>
              <a:spcAft>
                <a:spcPts val="600"/>
              </a:spcAft>
            </a:pPr>
            <a:r>
              <a:rPr lang="en-US" sz="1700" b="1" dirty="0"/>
              <a:t>Conclusion, </a:t>
            </a:r>
            <a:r>
              <a:rPr lang="en-US" sz="1700" dirty="0"/>
              <a:t>it’s not the cup or the cups that matter, they are but vessels, it is the blood, the symbol of it, that is wine that is important, it is not the how we take it but the why we take it, traditions as we have heard and seen change, but Jesus remains the same.  </a:t>
            </a:r>
          </a:p>
          <a:p>
            <a:pPr>
              <a:lnSpc>
                <a:spcPct val="90000"/>
              </a:lnSpc>
              <a:spcAft>
                <a:spcPts val="600"/>
              </a:spcAft>
            </a:pPr>
            <a:r>
              <a:rPr lang="en-US" sz="1700" dirty="0"/>
              <a:t>John 1: 29 the voice of the new Elijah, John the Baptist to finish: </a:t>
            </a:r>
          </a:p>
          <a:p>
            <a:pPr>
              <a:lnSpc>
                <a:spcPct val="90000"/>
              </a:lnSpc>
              <a:spcAft>
                <a:spcPts val="600"/>
              </a:spcAft>
            </a:pPr>
            <a:r>
              <a:rPr lang="en-US" sz="1700" b="1" dirty="0"/>
              <a:t>The next day he saw Jesus coming towards him and declared, ‘Here is the Lamb of God who takes away the sin of the world!</a:t>
            </a:r>
          </a:p>
          <a:p>
            <a:pPr>
              <a:lnSpc>
                <a:spcPct val="90000"/>
              </a:lnSpc>
              <a:spcAft>
                <a:spcPts val="600"/>
              </a:spcAft>
            </a:pPr>
            <a:endParaRPr lang="en-US" sz="1700" b="1" dirty="0"/>
          </a:p>
          <a:p>
            <a:pPr>
              <a:lnSpc>
                <a:spcPct val="90000"/>
              </a:lnSpc>
              <a:spcAft>
                <a:spcPts val="600"/>
              </a:spcAft>
            </a:pPr>
            <a:r>
              <a:rPr lang="en-US" sz="3200" b="1"/>
              <a:t>          JESUS </a:t>
            </a:r>
            <a:r>
              <a:rPr lang="en-US" sz="3200" b="1" dirty="0"/>
              <a:t>CHRIST</a:t>
            </a:r>
          </a:p>
        </p:txBody>
      </p:sp>
      <p:pic>
        <p:nvPicPr>
          <p:cNvPr id="6" name="Picture 5">
            <a:extLst>
              <a:ext uri="{FF2B5EF4-FFF2-40B4-BE49-F238E27FC236}">
                <a16:creationId xmlns:a16="http://schemas.microsoft.com/office/drawing/2014/main" id="{8C5BF2E0-E96C-28E0-3E73-C27DDA7EF324}"/>
              </a:ext>
            </a:extLst>
          </p:cNvPr>
          <p:cNvPicPr>
            <a:picLocks noChangeAspect="1"/>
          </p:cNvPicPr>
          <p:nvPr/>
        </p:nvPicPr>
        <p:blipFill>
          <a:blip r:embed="rId2"/>
          <a:stretch>
            <a:fillRect/>
          </a:stretch>
        </p:blipFill>
        <p:spPr>
          <a:xfrm>
            <a:off x="5246059" y="552741"/>
            <a:ext cx="3224866" cy="3350511"/>
          </a:xfrm>
          <a:prstGeom prst="rect">
            <a:avLst/>
          </a:prstGeom>
        </p:spPr>
      </p:pic>
      <p:pic>
        <p:nvPicPr>
          <p:cNvPr id="4" name="Picture 3">
            <a:extLst>
              <a:ext uri="{FF2B5EF4-FFF2-40B4-BE49-F238E27FC236}">
                <a16:creationId xmlns:a16="http://schemas.microsoft.com/office/drawing/2014/main" id="{7384984F-6A39-2F19-5751-5827D2D1CFEC}"/>
              </a:ext>
            </a:extLst>
          </p:cNvPr>
          <p:cNvPicPr>
            <a:picLocks noChangeAspect="1"/>
          </p:cNvPicPr>
          <p:nvPr/>
        </p:nvPicPr>
        <p:blipFill>
          <a:blip r:embed="rId3"/>
          <a:stretch>
            <a:fillRect/>
          </a:stretch>
        </p:blipFill>
        <p:spPr>
          <a:xfrm>
            <a:off x="8672469" y="586447"/>
            <a:ext cx="3325118" cy="3316805"/>
          </a:xfrm>
          <a:prstGeom prst="rect">
            <a:avLst/>
          </a:prstGeom>
        </p:spPr>
      </p:pic>
      <p:pic>
        <p:nvPicPr>
          <p:cNvPr id="8" name="Picture 7">
            <a:extLst>
              <a:ext uri="{FF2B5EF4-FFF2-40B4-BE49-F238E27FC236}">
                <a16:creationId xmlns:a16="http://schemas.microsoft.com/office/drawing/2014/main" id="{6F299419-FC42-B567-7CA5-E54CDE68D3F2}"/>
              </a:ext>
            </a:extLst>
          </p:cNvPr>
          <p:cNvPicPr>
            <a:picLocks noChangeAspect="1"/>
          </p:cNvPicPr>
          <p:nvPr/>
        </p:nvPicPr>
        <p:blipFill>
          <a:blip r:embed="rId4"/>
          <a:stretch>
            <a:fillRect/>
          </a:stretch>
        </p:blipFill>
        <p:spPr>
          <a:xfrm>
            <a:off x="5610561" y="4063564"/>
            <a:ext cx="1314505" cy="2227974"/>
          </a:xfrm>
          <a:prstGeom prst="rect">
            <a:avLst/>
          </a:prstGeom>
        </p:spPr>
      </p:pic>
      <p:pic>
        <p:nvPicPr>
          <p:cNvPr id="7" name="Picture 6">
            <a:extLst>
              <a:ext uri="{FF2B5EF4-FFF2-40B4-BE49-F238E27FC236}">
                <a16:creationId xmlns:a16="http://schemas.microsoft.com/office/drawing/2014/main" id="{E8249C44-B778-2C69-F399-6A25AB3DDA74}"/>
              </a:ext>
            </a:extLst>
          </p:cNvPr>
          <p:cNvPicPr>
            <a:picLocks noChangeAspect="1"/>
          </p:cNvPicPr>
          <p:nvPr/>
        </p:nvPicPr>
        <p:blipFill>
          <a:blip r:embed="rId5"/>
          <a:stretch>
            <a:fillRect/>
          </a:stretch>
        </p:blipFill>
        <p:spPr>
          <a:xfrm>
            <a:off x="7941551" y="4061443"/>
            <a:ext cx="1325644" cy="2227974"/>
          </a:xfrm>
          <a:prstGeom prst="rect">
            <a:avLst/>
          </a:prstGeom>
        </p:spPr>
      </p:pic>
      <p:pic>
        <p:nvPicPr>
          <p:cNvPr id="5" name="Picture 4">
            <a:extLst>
              <a:ext uri="{FF2B5EF4-FFF2-40B4-BE49-F238E27FC236}">
                <a16:creationId xmlns:a16="http://schemas.microsoft.com/office/drawing/2014/main" id="{46A54FAC-8E01-8381-D2EA-4803C8E45892}"/>
              </a:ext>
            </a:extLst>
          </p:cNvPr>
          <p:cNvPicPr>
            <a:picLocks noChangeAspect="1"/>
          </p:cNvPicPr>
          <p:nvPr/>
        </p:nvPicPr>
        <p:blipFill>
          <a:blip r:embed="rId6"/>
          <a:stretch>
            <a:fillRect/>
          </a:stretch>
        </p:blipFill>
        <p:spPr>
          <a:xfrm>
            <a:off x="9943853" y="4059309"/>
            <a:ext cx="1955047" cy="2227974"/>
          </a:xfrm>
          <a:prstGeom prst="rect">
            <a:avLst/>
          </a:prstGeom>
        </p:spPr>
      </p:pic>
    </p:spTree>
    <p:extLst>
      <p:ext uri="{BB962C8B-B14F-4D97-AF65-F5344CB8AC3E}">
        <p14:creationId xmlns:p14="http://schemas.microsoft.com/office/powerpoint/2010/main" val="91044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0D9959-22C4-3732-54CD-845FE7B4ADAA}"/>
              </a:ext>
            </a:extLst>
          </p:cNvPr>
          <p:cNvPicPr>
            <a:picLocks noChangeAspect="1"/>
          </p:cNvPicPr>
          <p:nvPr/>
        </p:nvPicPr>
        <p:blipFill>
          <a:blip r:embed="rId2"/>
          <a:srcRect t="12771" b="5525"/>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B48A038C-0ADE-1997-4454-360DAAE51DC7}"/>
              </a:ext>
            </a:extLst>
          </p:cNvPr>
          <p:cNvSpPr txBox="1"/>
          <p:nvPr/>
        </p:nvSpPr>
        <p:spPr>
          <a:xfrm>
            <a:off x="4223982" y="3752850"/>
            <a:ext cx="7485413" cy="2627853"/>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sz="1600" dirty="0"/>
              <a:t>First it is the time of the Passover, Jerusalem would have been packed with Jewish pilgrims, lodgings and rooms would have been in short supply, that is why Jesus is probably staying outside the city in Bethany. </a:t>
            </a:r>
          </a:p>
          <a:p>
            <a:pPr>
              <a:lnSpc>
                <a:spcPct val="90000"/>
              </a:lnSpc>
              <a:spcAft>
                <a:spcPts val="600"/>
              </a:spcAft>
            </a:pPr>
            <a:endParaRPr lang="en-US" sz="1600" dirty="0"/>
          </a:p>
          <a:p>
            <a:pPr>
              <a:lnSpc>
                <a:spcPct val="90000"/>
              </a:lnSpc>
              <a:spcAft>
                <a:spcPts val="600"/>
              </a:spcAft>
            </a:pPr>
            <a:r>
              <a:rPr lang="en-US" sz="1600" dirty="0"/>
              <a:t>• Do you think Jesus had already booked a room for this meal? </a:t>
            </a:r>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dirty="0"/>
              <a:t>It’s not a small venue it is a large room it came at a premium unless Jesus knew the owner.</a:t>
            </a:r>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dirty="0"/>
              <a:t>• Why might he have known the owner? </a:t>
            </a:r>
          </a:p>
          <a:p>
            <a:pPr>
              <a:lnSpc>
                <a:spcPct val="90000"/>
              </a:lnSpc>
              <a:spcAft>
                <a:spcPts val="600"/>
              </a:spcAft>
            </a:pPr>
            <a:r>
              <a:rPr lang="en-US" sz="1600" dirty="0"/>
              <a:t>• Did the disciples have any idea where it was? </a:t>
            </a:r>
          </a:p>
        </p:txBody>
      </p:sp>
    </p:spTree>
    <p:extLst>
      <p:ext uri="{BB962C8B-B14F-4D97-AF65-F5344CB8AC3E}">
        <p14:creationId xmlns:p14="http://schemas.microsoft.com/office/powerpoint/2010/main" val="2842903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27B1FE6-1ADB-2EF1-9754-84970E5E01F0}"/>
              </a:ext>
            </a:extLst>
          </p:cNvPr>
          <p:cNvPicPr>
            <a:picLocks noChangeAspect="1"/>
          </p:cNvPicPr>
          <p:nvPr/>
        </p:nvPicPr>
        <p:blipFill>
          <a:blip r:embed="rId2"/>
          <a:srcRect l="7972" r="13069"/>
          <a:stretch>
            <a:fill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A72BAAE-D3B9-BA8D-A9A8-D2D19A740A14}"/>
              </a:ext>
            </a:extLst>
          </p:cNvPr>
          <p:cNvSpPr txBox="1"/>
          <p:nvPr/>
        </p:nvSpPr>
        <p:spPr>
          <a:xfrm>
            <a:off x="838200" y="2434201"/>
            <a:ext cx="3822189" cy="3742762"/>
          </a:xfrm>
          <a:prstGeom prst="rect">
            <a:avLst/>
          </a:prstGeom>
        </p:spPr>
        <p:txBody>
          <a:bodyPr vert="horz" lIns="91440" tIns="45720" rIns="91440" bIns="45720" rtlCol="0">
            <a:normAutofit/>
          </a:bodyPr>
          <a:lstStyle/>
          <a:p>
            <a:pPr indent="-228600">
              <a:lnSpc>
                <a:spcPct val="90000"/>
              </a:lnSpc>
              <a:spcAft>
                <a:spcPts val="800"/>
              </a:spcAft>
              <a:buFont typeface="Arial" panose="020B0604020202020204" pitchFamily="34" charset="0"/>
              <a:buChar char="•"/>
            </a:pPr>
            <a:r>
              <a:rPr lang="en-US" sz="1400">
                <a:effectLst/>
              </a:rPr>
              <a:t>1</a:t>
            </a:r>
            <a:r>
              <a:rPr lang="en-US" sz="1400" baseline="30000">
                <a:effectLst/>
              </a:rPr>
              <a:t>st</a:t>
            </a:r>
            <a:r>
              <a:rPr lang="en-US" sz="1400">
                <a:effectLst/>
              </a:rPr>
              <a:t> time John 2:13  The Passover of the Jews was near, and Jesus went up to Jerusalem.  </a:t>
            </a:r>
            <a:r>
              <a:rPr lang="en-US" sz="1400" i="1">
                <a:effectLst/>
              </a:rPr>
              <a:t>(Jesus clears the temple for the first time just after turning water into </a:t>
            </a:r>
            <a:r>
              <a:rPr lang="en-US" sz="1400" b="1" i="1">
                <a:effectLst/>
              </a:rPr>
              <a:t>wine!</a:t>
            </a:r>
            <a:r>
              <a:rPr lang="en-US" sz="1400" i="1">
                <a:effectLst/>
              </a:rPr>
              <a:t>)</a:t>
            </a:r>
            <a:endParaRPr lang="en-US" sz="1400">
              <a:effectLst/>
            </a:endParaRPr>
          </a:p>
          <a:p>
            <a:pPr indent="-228600">
              <a:lnSpc>
                <a:spcPct val="90000"/>
              </a:lnSpc>
              <a:spcAft>
                <a:spcPts val="800"/>
              </a:spcAft>
              <a:buFont typeface="Arial" panose="020B0604020202020204" pitchFamily="34" charset="0"/>
              <a:buChar char="•"/>
            </a:pPr>
            <a:r>
              <a:rPr lang="en-US" sz="1400">
                <a:effectLst/>
              </a:rPr>
              <a:t>2</a:t>
            </a:r>
            <a:r>
              <a:rPr lang="en-US" sz="1400" baseline="30000">
                <a:effectLst/>
              </a:rPr>
              <a:t>nd</a:t>
            </a:r>
            <a:r>
              <a:rPr lang="en-US" sz="1400">
                <a:effectLst/>
              </a:rPr>
              <a:t> time John 5:1 After this there was a festival of the Jews, and Jesus went up to Jerusalem. </a:t>
            </a:r>
            <a:r>
              <a:rPr lang="en-US" sz="1400" i="1">
                <a:effectLst/>
              </a:rPr>
              <a:t>(Jesus was in the middle of his </a:t>
            </a:r>
            <a:r>
              <a:rPr lang="en-US" sz="1400" b="1" i="1">
                <a:effectLst/>
              </a:rPr>
              <a:t>healing </a:t>
            </a:r>
            <a:r>
              <a:rPr lang="en-US" sz="1400" i="1">
                <a:effectLst/>
              </a:rPr>
              <a:t>ministry)</a:t>
            </a:r>
            <a:endParaRPr lang="en-US" sz="1400">
              <a:effectLst/>
            </a:endParaRPr>
          </a:p>
          <a:p>
            <a:pPr indent="-228600">
              <a:lnSpc>
                <a:spcPct val="90000"/>
              </a:lnSpc>
              <a:spcAft>
                <a:spcPts val="800"/>
              </a:spcAft>
              <a:buFont typeface="Arial" panose="020B0604020202020204" pitchFamily="34" charset="0"/>
              <a:buChar char="•"/>
            </a:pPr>
            <a:r>
              <a:rPr lang="en-US" sz="1400">
                <a:effectLst/>
              </a:rPr>
              <a:t>3</a:t>
            </a:r>
            <a:r>
              <a:rPr lang="en-US" sz="1400" baseline="30000">
                <a:effectLst/>
              </a:rPr>
              <a:t>rd</a:t>
            </a:r>
            <a:r>
              <a:rPr lang="en-US" sz="1400">
                <a:effectLst/>
              </a:rPr>
              <a:t> time John 6:4 Now the Passover, the festival of the Jews, was near. </a:t>
            </a:r>
            <a:r>
              <a:rPr lang="en-US" sz="1400" i="1">
                <a:effectLst/>
              </a:rPr>
              <a:t>(Jesus fed 5000+ with </a:t>
            </a:r>
            <a:r>
              <a:rPr lang="en-US" sz="1400" b="1" i="1">
                <a:effectLst/>
              </a:rPr>
              <a:t>bread</a:t>
            </a:r>
            <a:r>
              <a:rPr lang="en-US" sz="1400" i="1">
                <a:effectLst/>
              </a:rPr>
              <a:t> and fish)</a:t>
            </a:r>
            <a:endParaRPr lang="en-US" sz="1400">
              <a:effectLst/>
            </a:endParaRPr>
          </a:p>
          <a:p>
            <a:pPr indent="-228600">
              <a:lnSpc>
                <a:spcPct val="90000"/>
              </a:lnSpc>
              <a:spcAft>
                <a:spcPts val="800"/>
              </a:spcAft>
              <a:buFont typeface="Arial" panose="020B0604020202020204" pitchFamily="34" charset="0"/>
              <a:buChar char="•"/>
            </a:pPr>
            <a:r>
              <a:rPr lang="en-US" sz="1400">
                <a:effectLst/>
              </a:rPr>
              <a:t>4</a:t>
            </a:r>
            <a:r>
              <a:rPr lang="en-US" sz="1400" baseline="30000">
                <a:effectLst/>
              </a:rPr>
              <a:t>th</a:t>
            </a:r>
            <a:r>
              <a:rPr lang="en-US" sz="1400">
                <a:effectLst/>
              </a:rPr>
              <a:t> time John 13: 1 Now before the festival of the Passover, Jesus knew that his hour had come to depart from this world and go to the Father. Having loved his own who were in the world, he loved them to the end. </a:t>
            </a:r>
            <a:r>
              <a:rPr lang="en-US" sz="1400" i="1">
                <a:effectLst/>
              </a:rPr>
              <a:t>(Jesus must face </a:t>
            </a:r>
            <a:r>
              <a:rPr lang="en-US" sz="1400" b="1" i="1">
                <a:effectLst/>
              </a:rPr>
              <a:t>death</a:t>
            </a:r>
            <a:r>
              <a:rPr lang="en-US" sz="1400" i="1">
                <a:effectLst/>
              </a:rPr>
              <a:t>)</a:t>
            </a:r>
            <a:r>
              <a:rPr lang="en-US" sz="1400">
                <a:effectLst/>
              </a:rPr>
              <a:t> </a:t>
            </a:r>
          </a:p>
        </p:txBody>
      </p:sp>
    </p:spTree>
    <p:extLst>
      <p:ext uri="{BB962C8B-B14F-4D97-AF65-F5344CB8AC3E}">
        <p14:creationId xmlns:p14="http://schemas.microsoft.com/office/powerpoint/2010/main" val="4242298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8108BE-EAA6-5C9E-5D90-4C751146BB07}"/>
              </a:ext>
            </a:extLst>
          </p:cNvPr>
          <p:cNvPicPr>
            <a:picLocks noChangeAspect="1"/>
          </p:cNvPicPr>
          <p:nvPr/>
        </p:nvPicPr>
        <p:blipFill>
          <a:blip r:embed="rId2"/>
          <a:stretch>
            <a:fillRect/>
          </a:stretch>
        </p:blipFill>
        <p:spPr>
          <a:xfrm>
            <a:off x="484632" y="2578683"/>
            <a:ext cx="6716272" cy="1700634"/>
          </a:xfrm>
          <a:prstGeom prst="rect">
            <a:avLst/>
          </a:prstGeom>
        </p:spPr>
      </p:pic>
      <p:pic>
        <p:nvPicPr>
          <p:cNvPr id="2" name="Picture 1">
            <a:extLst>
              <a:ext uri="{FF2B5EF4-FFF2-40B4-BE49-F238E27FC236}">
                <a16:creationId xmlns:a16="http://schemas.microsoft.com/office/drawing/2014/main" id="{AAE803FF-99A8-6944-0C48-9232897FC85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534655" y="632853"/>
            <a:ext cx="4172712" cy="55922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6114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5" name="Rectangle 24">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714D5F0A-A332-0B16-3E33-34A7D6D4ADF0}"/>
              </a:ext>
            </a:extLst>
          </p:cNvPr>
          <p:cNvPicPr>
            <a:picLocks noChangeAspect="1"/>
          </p:cNvPicPr>
          <p:nvPr/>
        </p:nvPicPr>
        <p:blipFill>
          <a:blip r:embed="rId3">
            <a:alphaModFix amt="60000"/>
          </a:blip>
          <a:srcRect l="22400" r="22266"/>
          <a:stretch>
            <a:fillRect/>
          </a:stretch>
        </p:blipFill>
        <p:spPr>
          <a:xfrm>
            <a:off x="20" y="10"/>
            <a:ext cx="6095980" cy="6857990"/>
          </a:xfrm>
          <a:prstGeom prst="rect">
            <a:avLst/>
          </a:prstGeom>
        </p:spPr>
      </p:pic>
      <p:pic>
        <p:nvPicPr>
          <p:cNvPr id="3" name="Picture 2">
            <a:extLst>
              <a:ext uri="{FF2B5EF4-FFF2-40B4-BE49-F238E27FC236}">
                <a16:creationId xmlns:a16="http://schemas.microsoft.com/office/drawing/2014/main" id="{E4702791-2746-2117-88AF-C73DD67B5D40}"/>
              </a:ext>
            </a:extLst>
          </p:cNvPr>
          <p:cNvPicPr>
            <a:picLocks noChangeAspect="1"/>
          </p:cNvPicPr>
          <p:nvPr/>
        </p:nvPicPr>
        <p:blipFill>
          <a:blip r:embed="rId4">
            <a:alphaModFix amt="60000"/>
          </a:blip>
          <a:srcRect l="18865" r="25358" b="1"/>
          <a:stretch>
            <a:fillRect/>
          </a:stretch>
        </p:blipFill>
        <p:spPr>
          <a:xfrm>
            <a:off x="6096000" y="10"/>
            <a:ext cx="6096000" cy="6857990"/>
          </a:xfrm>
          <a:prstGeom prst="rect">
            <a:avLst/>
          </a:prstGeom>
        </p:spPr>
      </p:pic>
      <p:sp>
        <p:nvSpPr>
          <p:cNvPr id="9" name="TextBox 8">
            <a:extLst>
              <a:ext uri="{FF2B5EF4-FFF2-40B4-BE49-F238E27FC236}">
                <a16:creationId xmlns:a16="http://schemas.microsoft.com/office/drawing/2014/main" id="{3EFA9849-9569-8E75-E2C0-AB6DC5183B65}"/>
              </a:ext>
            </a:extLst>
          </p:cNvPr>
          <p:cNvSpPr txBox="1"/>
          <p:nvPr/>
        </p:nvSpPr>
        <p:spPr>
          <a:xfrm>
            <a:off x="1191966" y="3510476"/>
            <a:ext cx="9801854" cy="2614231"/>
          </a:xfrm>
          <a:prstGeom prst="rect">
            <a:avLst/>
          </a:prstGeom>
        </p:spPr>
        <p:txBody>
          <a:bodyPr vert="horz" lIns="91440" tIns="45720" rIns="91440" bIns="45720" rtlCol="0" anchor="t">
            <a:normAutofit/>
          </a:bodyPr>
          <a:lstStyle/>
          <a:p>
            <a:pPr indent="-228600" algn="ctr">
              <a:lnSpc>
                <a:spcPct val="90000"/>
              </a:lnSpc>
              <a:spcAft>
                <a:spcPts val="800"/>
              </a:spcAft>
              <a:buFont typeface="Arial" panose="020B0604020202020204" pitchFamily="34" charset="0"/>
              <a:buChar char="•"/>
            </a:pPr>
            <a:r>
              <a:rPr lang="en-US" sz="2400" dirty="0">
                <a:solidFill>
                  <a:srgbClr val="FFFFFF"/>
                </a:solidFill>
                <a:effectLst>
                  <a:outerShdw blurRad="38100" dist="38100" dir="2700000" algn="tl">
                    <a:srgbClr val="000000">
                      <a:alpha val="43137"/>
                    </a:srgbClr>
                  </a:outerShdw>
                </a:effectLst>
              </a:rPr>
              <a:t>That first cup the Kiddush cup is all about a story, a story that will be told through the next three cups, it introduces the story of the exodus, a story of salvation, God saves His children, the first born on the night of the Passover and through the mighty waters of the dead sea. </a:t>
            </a:r>
          </a:p>
        </p:txBody>
      </p:sp>
    </p:spTree>
    <p:extLst>
      <p:ext uri="{BB962C8B-B14F-4D97-AF65-F5344CB8AC3E}">
        <p14:creationId xmlns:p14="http://schemas.microsoft.com/office/powerpoint/2010/main" val="2614712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AEDAC-B0CD-A352-05F7-22592B0E15C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F691D5F-356A-0C3A-61C6-D56EFE6BAF6A}"/>
              </a:ext>
            </a:extLst>
          </p:cNvPr>
          <p:cNvSpPr txBox="1"/>
          <p:nvPr/>
        </p:nvSpPr>
        <p:spPr>
          <a:xfrm>
            <a:off x="494138" y="177451"/>
            <a:ext cx="6097604" cy="7504683"/>
          </a:xfrm>
          <a:prstGeom prst="rect">
            <a:avLst/>
          </a:prstGeom>
          <a:noFill/>
        </p:spPr>
        <p:txBody>
          <a:bodyPr wrap="square">
            <a:spAutoFit/>
          </a:bodyPr>
          <a:lstStyle/>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Lent course for St. Helen’s Church Cliffe</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Written and presented by </a:t>
            </a:r>
          </a:p>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Reverend Clifford Stocking </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2400" b="1" kern="100" dirty="0">
                <a:effectLst/>
                <a:latin typeface="Aptos" panose="020B0004020202020204" pitchFamily="34" charset="0"/>
                <a:ea typeface="Aptos" panose="020B0004020202020204" pitchFamily="34" charset="0"/>
                <a:cs typeface="Times New Roman" panose="02020603050405020304" pitchFamily="18" charset="0"/>
              </a:rPr>
              <a:t>2026</a:t>
            </a: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6600" b="1"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rPr>
              <a:t>This Cup</a:t>
            </a:r>
          </a:p>
          <a:p>
            <a:r>
              <a:rPr lang="en-GB" sz="1600" b="1" dirty="0"/>
              <a:t>Week One: </a:t>
            </a:r>
            <a:r>
              <a:rPr lang="en-GB" sz="1600" i="1" dirty="0"/>
              <a:t>25</a:t>
            </a:r>
            <a:r>
              <a:rPr lang="en-GB" sz="1600" i="1" baseline="30000" dirty="0"/>
              <a:t>th</a:t>
            </a:r>
            <a:r>
              <a:rPr lang="en-GB" sz="1600" i="1" dirty="0"/>
              <a:t> February:</a:t>
            </a:r>
            <a:r>
              <a:rPr lang="en-GB" sz="1600" b="1" dirty="0"/>
              <a:t>  </a:t>
            </a:r>
            <a:r>
              <a:rPr lang="en-GB" sz="1600" dirty="0"/>
              <a:t>The first cup, the cup of sanctification, </a:t>
            </a:r>
            <a:r>
              <a:rPr lang="en-GB" sz="1600" b="1" dirty="0"/>
              <a:t>the Kiddush cup</a:t>
            </a:r>
            <a:r>
              <a:rPr lang="en-GB" sz="1600" dirty="0"/>
              <a:t>. The preparation for the start of the meal.</a:t>
            </a:r>
          </a:p>
          <a:p>
            <a:endParaRPr lang="en-GB" sz="700" dirty="0"/>
          </a:p>
          <a:p>
            <a:r>
              <a:rPr lang="en-GB" sz="1600" b="1" dirty="0"/>
              <a:t>Week Two: </a:t>
            </a:r>
            <a:r>
              <a:rPr lang="en-GB" sz="1600" i="1" dirty="0"/>
              <a:t>4</a:t>
            </a:r>
            <a:r>
              <a:rPr lang="en-GB" sz="1600" i="1" baseline="30000" dirty="0"/>
              <a:t>th</a:t>
            </a:r>
            <a:r>
              <a:rPr lang="en-GB" sz="1600" i="1" dirty="0"/>
              <a:t> March</a:t>
            </a:r>
            <a:r>
              <a:rPr lang="en-GB" sz="1600" b="1" dirty="0"/>
              <a:t>: </a:t>
            </a:r>
            <a:r>
              <a:rPr lang="en-GB" sz="1600" dirty="0"/>
              <a:t>The second cup, the cup of proclamation, </a:t>
            </a:r>
            <a:r>
              <a:rPr lang="en-GB" sz="1600" b="1" dirty="0"/>
              <a:t>the Haggadah cup,</a:t>
            </a:r>
            <a:r>
              <a:rPr lang="en-GB" sz="1600" dirty="0"/>
              <a:t> the start of the historical story of the Passover.</a:t>
            </a:r>
          </a:p>
          <a:p>
            <a:endParaRPr lang="en-GB" sz="1400" dirty="0"/>
          </a:p>
          <a:p>
            <a:r>
              <a:rPr lang="en-GB" sz="1600" b="1" dirty="0"/>
              <a:t>Week Three: </a:t>
            </a:r>
            <a:r>
              <a:rPr lang="en-GB" sz="1600" i="1" dirty="0"/>
              <a:t>11</a:t>
            </a:r>
            <a:r>
              <a:rPr lang="en-GB" sz="1600" i="1" baseline="30000" dirty="0"/>
              <a:t>th</a:t>
            </a:r>
            <a:r>
              <a:rPr lang="en-GB" sz="1600" i="1" dirty="0"/>
              <a:t> March</a:t>
            </a:r>
            <a:r>
              <a:rPr lang="en-GB" sz="1600" b="1" dirty="0"/>
              <a:t>: </a:t>
            </a:r>
            <a:r>
              <a:rPr lang="en-GB" sz="1600" dirty="0"/>
              <a:t>The third cup, the cup of blessing, </a:t>
            </a:r>
            <a:r>
              <a:rPr lang="en-GB" sz="1600" b="1" dirty="0"/>
              <a:t>the Berakah cup</a:t>
            </a:r>
            <a:r>
              <a:rPr lang="en-GB" sz="1600" dirty="0"/>
              <a:t>, the meal is had.</a:t>
            </a:r>
          </a:p>
          <a:p>
            <a:r>
              <a:rPr lang="en-GB" sz="1600" dirty="0"/>
              <a:t> </a:t>
            </a:r>
          </a:p>
          <a:p>
            <a:r>
              <a:rPr lang="en-GB" sz="1600" b="1" dirty="0"/>
              <a:t>Week Four: </a:t>
            </a:r>
            <a:r>
              <a:rPr lang="en-GB" sz="1600" i="1" dirty="0"/>
              <a:t>18</a:t>
            </a:r>
            <a:r>
              <a:rPr lang="en-GB" sz="1600" i="1" baseline="30000" dirty="0"/>
              <a:t>th</a:t>
            </a:r>
            <a:r>
              <a:rPr lang="en-GB" sz="1600" i="1" dirty="0"/>
              <a:t> March: </a:t>
            </a:r>
            <a:r>
              <a:rPr lang="en-GB" sz="1600" dirty="0"/>
              <a:t>The fourth cup, the cup of praise, </a:t>
            </a:r>
            <a:r>
              <a:rPr lang="en-GB" sz="1600" b="1" dirty="0"/>
              <a:t>the Hallel cup,</a:t>
            </a:r>
            <a:r>
              <a:rPr lang="en-GB" sz="1600" dirty="0"/>
              <a:t> final toast to end the meal.</a:t>
            </a:r>
            <a:r>
              <a:rPr lang="en-GB" sz="1600" i="1" dirty="0"/>
              <a:t> </a:t>
            </a:r>
          </a:p>
          <a:p>
            <a:endParaRPr lang="en-GB" sz="1400" dirty="0"/>
          </a:p>
          <a:p>
            <a:r>
              <a:rPr lang="en-GB" sz="1600" b="1" dirty="0"/>
              <a:t>Week Five: </a:t>
            </a:r>
            <a:r>
              <a:rPr lang="en-GB" sz="1600" i="1" dirty="0"/>
              <a:t>25</a:t>
            </a:r>
            <a:r>
              <a:rPr lang="en-GB" sz="1600" i="1" baseline="30000" dirty="0"/>
              <a:t>th</a:t>
            </a:r>
            <a:r>
              <a:rPr lang="en-GB" sz="1600" i="1" dirty="0"/>
              <a:t> March</a:t>
            </a:r>
            <a:r>
              <a:rPr lang="en-GB" sz="1600" b="1" dirty="0"/>
              <a:t>: The fifth cup Elijah’s cup: </a:t>
            </a:r>
            <a:r>
              <a:rPr lang="en-GB" sz="1600" dirty="0"/>
              <a:t>Our cup given to us by Christ, the thanksgiving cup which translates as </a:t>
            </a:r>
            <a:r>
              <a:rPr lang="en-GB" sz="1600" i="1" dirty="0" err="1"/>
              <a:t>eucharistia</a:t>
            </a:r>
            <a:r>
              <a:rPr lang="en-GB" sz="1600" dirty="0"/>
              <a:t>.</a:t>
            </a:r>
            <a:r>
              <a:rPr lang="en-GB" sz="1600" b="1" dirty="0"/>
              <a:t> </a:t>
            </a:r>
            <a:endParaRPr lang="en-GB" sz="1600" dirty="0"/>
          </a:p>
          <a:p>
            <a:pPr>
              <a:lnSpc>
                <a:spcPct val="107000"/>
              </a:lnSpc>
              <a:spcAft>
                <a:spcPts val="800"/>
              </a:spcAft>
              <a:buNone/>
            </a:pPr>
            <a:endParaRPr lang="en-GB" sz="6000" kern="100" dirty="0">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DD2C7F3-5FEF-BDCF-5367-06BDC1BFFD1F}"/>
              </a:ext>
            </a:extLst>
          </p:cNvPr>
          <p:cNvPicPr>
            <a:picLocks noChangeAspect="1"/>
          </p:cNvPicPr>
          <p:nvPr/>
        </p:nvPicPr>
        <p:blipFill>
          <a:blip r:embed="rId2"/>
          <a:stretch>
            <a:fillRect/>
          </a:stretch>
        </p:blipFill>
        <p:spPr>
          <a:xfrm>
            <a:off x="6985124" y="0"/>
            <a:ext cx="3798689" cy="6858000"/>
          </a:xfrm>
          <a:prstGeom prst="rect">
            <a:avLst/>
          </a:prstGeom>
        </p:spPr>
      </p:pic>
    </p:spTree>
    <p:extLst>
      <p:ext uri="{BB962C8B-B14F-4D97-AF65-F5344CB8AC3E}">
        <p14:creationId xmlns:p14="http://schemas.microsoft.com/office/powerpoint/2010/main" val="74250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48F9747-C32B-6BC1-778B-6434470D3EE6}"/>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b="1" dirty="0">
                <a:latin typeface="+mj-lt"/>
                <a:ea typeface="+mj-ea"/>
                <a:cs typeface="+mj-cs"/>
              </a:rPr>
              <a:t>T</a:t>
            </a:r>
            <a:r>
              <a:rPr lang="en-US" sz="6600" b="1" dirty="0">
                <a:effectLst/>
                <a:latin typeface="+mj-lt"/>
                <a:ea typeface="+mj-ea"/>
                <a:cs typeface="+mj-cs"/>
              </a:rPr>
              <a:t>he Haggadah cup</a:t>
            </a:r>
            <a:endParaRPr lang="en-US" sz="6600" dirty="0">
              <a:latin typeface="+mj-lt"/>
              <a:ea typeface="+mj-ea"/>
              <a:cs typeface="+mj-cs"/>
            </a:endParaRPr>
          </a:p>
        </p:txBody>
      </p:sp>
      <p:sp>
        <p:nvSpPr>
          <p:cNvPr id="2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BB657F-C1F6-0E31-E54A-36699AE1B95A}"/>
              </a:ext>
            </a:extLst>
          </p:cNvPr>
          <p:cNvPicPr>
            <a:picLocks noChangeAspect="1"/>
          </p:cNvPicPr>
          <p:nvPr/>
        </p:nvPicPr>
        <p:blipFill>
          <a:blip r:embed="rId2"/>
          <a:stretch>
            <a:fillRect/>
          </a:stretch>
        </p:blipFill>
        <p:spPr>
          <a:xfrm>
            <a:off x="1118681" y="1636011"/>
            <a:ext cx="2935372" cy="4933402"/>
          </a:xfrm>
          <a:prstGeom prst="rect">
            <a:avLst/>
          </a:prstGeom>
        </p:spPr>
      </p:pic>
      <p:pic>
        <p:nvPicPr>
          <p:cNvPr id="7" name="Picture 6">
            <a:extLst>
              <a:ext uri="{FF2B5EF4-FFF2-40B4-BE49-F238E27FC236}">
                <a16:creationId xmlns:a16="http://schemas.microsoft.com/office/drawing/2014/main" id="{273A867B-4425-0F39-5A74-230849BA461C}"/>
              </a:ext>
            </a:extLst>
          </p:cNvPr>
          <p:cNvPicPr>
            <a:picLocks noChangeAspect="1"/>
          </p:cNvPicPr>
          <p:nvPr/>
        </p:nvPicPr>
        <p:blipFill>
          <a:blip r:embed="rId3"/>
          <a:stretch>
            <a:fillRect/>
          </a:stretch>
        </p:blipFill>
        <p:spPr>
          <a:xfrm>
            <a:off x="4994079" y="2492443"/>
            <a:ext cx="6272858" cy="2722750"/>
          </a:xfrm>
          <a:prstGeom prst="rect">
            <a:avLst/>
          </a:prstGeom>
        </p:spPr>
      </p:pic>
    </p:spTree>
    <p:extLst>
      <p:ext uri="{BB962C8B-B14F-4D97-AF65-F5344CB8AC3E}">
        <p14:creationId xmlns:p14="http://schemas.microsoft.com/office/powerpoint/2010/main" val="403668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3422</TotalTime>
  <Words>4124</Words>
  <Application>Microsoft Office PowerPoint</Application>
  <PresentationFormat>Widescreen</PresentationFormat>
  <Paragraphs>188</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Aptos</vt:lpstr>
      <vt:lpstr>Aptos Display</vt:lpstr>
      <vt:lpstr>Arial</vt:lpstr>
      <vt:lpstr>Courier New</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Clifford Stocking</dc:creator>
  <cp:lastModifiedBy>Clifford Stocking</cp:lastModifiedBy>
  <cp:revision>1</cp:revision>
  <dcterms:created xsi:type="dcterms:W3CDTF">2026-02-03T17:00:03Z</dcterms:created>
  <dcterms:modified xsi:type="dcterms:W3CDTF">2026-02-13T17:05:41Z</dcterms:modified>
</cp:coreProperties>
</file>