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1" r:id="rId2"/>
  </p:sldMasterIdLst>
  <p:notesMasterIdLst>
    <p:notesMasterId r:id="rId20"/>
  </p:notesMasterIdLst>
  <p:sldIdLst>
    <p:sldId id="2561" r:id="rId3"/>
    <p:sldId id="2563" r:id="rId4"/>
    <p:sldId id="2580" r:id="rId5"/>
    <p:sldId id="2564" r:id="rId6"/>
    <p:sldId id="2565" r:id="rId7"/>
    <p:sldId id="2566" r:id="rId8"/>
    <p:sldId id="2567" r:id="rId9"/>
    <p:sldId id="2568" r:id="rId10"/>
    <p:sldId id="2569" r:id="rId11"/>
    <p:sldId id="2570" r:id="rId12"/>
    <p:sldId id="2571" r:id="rId13"/>
    <p:sldId id="2572" r:id="rId14"/>
    <p:sldId id="2573" r:id="rId15"/>
    <p:sldId id="2574" r:id="rId16"/>
    <p:sldId id="2575" r:id="rId17"/>
    <p:sldId id="2576" r:id="rId18"/>
    <p:sldId id="257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Christian Understanding of Lent: Origins, Customs, and Significance" id="{32A1C7A4-9968-4653-AE5A-8E8F9D30E6AD}">
          <p14:sldIdLst>
            <p14:sldId id="2561"/>
          </p14:sldIdLst>
        </p14:section>
        <p14:section name="Historical Origins of Lent" id="{B3CEA19A-DAD4-44F4-9751-0CCE6FFD75BB}">
          <p14:sldIdLst>
            <p14:sldId id="2563"/>
            <p14:sldId id="2580"/>
            <p14:sldId id="2564"/>
            <p14:sldId id="2565"/>
            <p14:sldId id="2566"/>
          </p14:sldIdLst>
        </p14:section>
        <p14:section name="Theological Meaning and Spiritual Purpose" id="{C83384D7-A372-4C9F-A81B-4FC7E26CF971}">
          <p14:sldIdLst>
            <p14:sldId id="2567"/>
            <p14:sldId id="2568"/>
            <p14:sldId id="2569"/>
            <p14:sldId id="2570"/>
          </p14:sldIdLst>
        </p14:section>
        <p14:section name="Customs and Practices During Lent" id="{06C6DB3A-DB07-419A-8E30-FBA34EF36506}">
          <p14:sldIdLst>
            <p14:sldId id="2571"/>
            <p14:sldId id="2572"/>
            <p14:sldId id="2573"/>
            <p14:sldId id="2574"/>
          </p14:sldIdLst>
        </p14:section>
        <p14:section name="Significance of Lent in Contemporary Christian Life" id="{6990F92A-A61B-4372-8643-027570A90B44}">
          <p14:sldIdLst>
            <p14:sldId id="2575"/>
            <p14:sldId id="2576"/>
            <p14:sldId id="2577"/>
          </p14:sldIdLst>
        </p14:section>
        <p14:section name="Conclusion: Embracing Lent's Rich Heritage and Spiritual Renewal" id="{AB86ED66-5CB6-497F-A11A-DCC427BFC5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DA5306-7A9A-47FA-9A82-FE42ADD85096}" v="11" dt="2026-02-03T14:59:19.7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1" d="100"/>
          <a:sy n="51" d="100"/>
        </p:scale>
        <p:origin x="380" y="2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vd Geoff Abasolo-Munnery" userId="b234e7e804758bb3" providerId="LiveId" clId="{9712F533-A70A-4D8A-BE7B-BF4AFEC8C35D}"/>
    <pc:docChg chg="custSel addSld delSld modSld sldOrd modSection">
      <pc:chgData name="Revd Geoff Abasolo-Munnery" userId="b234e7e804758bb3" providerId="LiveId" clId="{9712F533-A70A-4D8A-BE7B-BF4AFEC8C35D}" dt="2026-02-03T15:01:06.928" v="1048" actId="14100"/>
      <pc:docMkLst>
        <pc:docMk/>
      </pc:docMkLst>
      <pc:sldChg chg="addSp delSp modSp mod">
        <pc:chgData name="Revd Geoff Abasolo-Munnery" userId="b234e7e804758bb3" providerId="LiveId" clId="{9712F533-A70A-4D8A-BE7B-BF4AFEC8C35D}" dt="2026-02-03T15:01:06.928" v="1048" actId="14100"/>
        <pc:sldMkLst>
          <pc:docMk/>
          <pc:sldMk cId="4222038644" sldId="2561"/>
        </pc:sldMkLst>
        <pc:spChg chg="add del mod">
          <ac:chgData name="Revd Geoff Abasolo-Munnery" userId="b234e7e804758bb3" providerId="LiveId" clId="{9712F533-A70A-4D8A-BE7B-BF4AFEC8C35D}" dt="2026-02-03T14:59:19.734" v="983" actId="931"/>
          <ac:spMkLst>
            <pc:docMk/>
            <pc:sldMk cId="4222038644" sldId="2561"/>
            <ac:spMk id="3" creationId="{D9131A3D-F630-DCEC-324C-1F053AE19000}"/>
          </ac:spMkLst>
        </pc:spChg>
        <pc:spChg chg="add del mod">
          <ac:chgData name="Revd Geoff Abasolo-Munnery" userId="b234e7e804758bb3" providerId="LiveId" clId="{9712F533-A70A-4D8A-BE7B-BF4AFEC8C35D}" dt="2026-02-03T14:59:51.248" v="1044" actId="478"/>
          <ac:spMkLst>
            <pc:docMk/>
            <pc:sldMk cId="4222038644" sldId="2561"/>
            <ac:spMk id="6" creationId="{5A0155C0-C3D2-6D73-6357-CBEF6B94E290}"/>
          </ac:spMkLst>
        </pc:spChg>
        <pc:spChg chg="mod">
          <ac:chgData name="Revd Geoff Abasolo-Munnery" userId="b234e7e804758bb3" providerId="LiveId" clId="{9712F533-A70A-4D8A-BE7B-BF4AFEC8C35D}" dt="2026-02-03T13:51:56.003" v="56"/>
          <ac:spMkLst>
            <pc:docMk/>
            <pc:sldMk cId="4222038644" sldId="2561"/>
            <ac:spMk id="6" creationId="{B4E56F71-2602-011B-2914-DA8CD93AAD27}"/>
          </ac:spMkLst>
        </pc:spChg>
        <pc:spChg chg="mod">
          <ac:chgData name="Revd Geoff Abasolo-Munnery" userId="b234e7e804758bb3" providerId="LiveId" clId="{9712F533-A70A-4D8A-BE7B-BF4AFEC8C35D}" dt="2026-02-03T13:51:56.003" v="56"/>
          <ac:spMkLst>
            <pc:docMk/>
            <pc:sldMk cId="4222038644" sldId="2561"/>
            <ac:spMk id="7" creationId="{9C3AFEF8-6B91-7717-958B-6EF34BFDB049}"/>
          </ac:spMkLst>
        </pc:spChg>
        <pc:spChg chg="mod">
          <ac:chgData name="Revd Geoff Abasolo-Munnery" userId="b234e7e804758bb3" providerId="LiveId" clId="{9712F533-A70A-4D8A-BE7B-BF4AFEC8C35D}" dt="2026-02-03T13:50:50.535" v="44" actId="113"/>
          <ac:spMkLst>
            <pc:docMk/>
            <pc:sldMk cId="4222038644" sldId="2561"/>
            <ac:spMk id="10" creationId="{1B9D4AC5-3A2A-4FD6-8DFF-71473B1991FD}"/>
          </ac:spMkLst>
        </pc:spChg>
        <pc:spChg chg="mod">
          <ac:chgData name="Revd Geoff Abasolo-Munnery" userId="b234e7e804758bb3" providerId="LiveId" clId="{9712F533-A70A-4D8A-BE7B-BF4AFEC8C35D}" dt="2026-02-03T15:01:06.928" v="1048" actId="14100"/>
          <ac:spMkLst>
            <pc:docMk/>
            <pc:sldMk cId="4222038644" sldId="2561"/>
            <ac:spMk id="11" creationId="{54754E19-DF3C-4734-BD04-A91DF6996DF4}"/>
          </ac:spMkLst>
        </pc:spChg>
        <pc:picChg chg="add mod">
          <ac:chgData name="Revd Geoff Abasolo-Munnery" userId="b234e7e804758bb3" providerId="LiveId" clId="{9712F533-A70A-4D8A-BE7B-BF4AFEC8C35D}" dt="2026-02-03T15:00:26.956" v="1046" actId="14100"/>
          <ac:picMkLst>
            <pc:docMk/>
            <pc:sldMk cId="4222038644" sldId="2561"/>
            <ac:picMk id="5" creationId="{222378F9-2C65-AB9B-F696-451385520BCE}"/>
          </ac:picMkLst>
        </pc:picChg>
        <pc:picChg chg="del">
          <ac:chgData name="Revd Geoff Abasolo-Munnery" userId="b234e7e804758bb3" providerId="LiveId" clId="{9712F533-A70A-4D8A-BE7B-BF4AFEC8C35D}" dt="2026-02-03T14:58:25.980" v="982" actId="21"/>
          <ac:picMkLst>
            <pc:docMk/>
            <pc:sldMk cId="4222038644" sldId="2561"/>
            <ac:picMk id="9" creationId="{3E047EF6-882E-4BFA-AB22-79A29A2DD344}"/>
          </ac:picMkLst>
        </pc:picChg>
      </pc:sldChg>
      <pc:sldChg chg="modSp del mod">
        <pc:chgData name="Revd Geoff Abasolo-Munnery" userId="b234e7e804758bb3" providerId="LiveId" clId="{9712F533-A70A-4D8A-BE7B-BF4AFEC8C35D}" dt="2026-02-03T13:51:27.077" v="46" actId="2696"/>
        <pc:sldMkLst>
          <pc:docMk/>
          <pc:sldMk cId="2397154694" sldId="2562"/>
        </pc:sldMkLst>
        <pc:spChg chg="mod">
          <ac:chgData name="Revd Geoff Abasolo-Munnery" userId="b234e7e804758bb3" providerId="LiveId" clId="{9712F533-A70A-4D8A-BE7B-BF4AFEC8C35D}" dt="2026-02-03T13:50:41.568" v="3" actId="27636"/>
          <ac:spMkLst>
            <pc:docMk/>
            <pc:sldMk cId="2397154694" sldId="2562"/>
            <ac:spMk id="10" creationId="{9A07C818-0013-4001-990A-6527AEC34BD0}"/>
          </ac:spMkLst>
        </pc:spChg>
      </pc:sldChg>
      <pc:sldChg chg="addSp delSp modSp mod">
        <pc:chgData name="Revd Geoff Abasolo-Munnery" userId="b234e7e804758bb3" providerId="LiveId" clId="{9712F533-A70A-4D8A-BE7B-BF4AFEC8C35D}" dt="2026-02-03T14:03:27.584" v="224" actId="207"/>
        <pc:sldMkLst>
          <pc:docMk/>
          <pc:sldMk cId="1564928591" sldId="2563"/>
        </pc:sldMkLst>
        <pc:spChg chg="mod">
          <ac:chgData name="Revd Geoff Abasolo-Munnery" userId="b234e7e804758bb3" providerId="LiveId" clId="{9712F533-A70A-4D8A-BE7B-BF4AFEC8C35D}" dt="2026-02-03T13:50:41.582" v="4" actId="27636"/>
          <ac:spMkLst>
            <pc:docMk/>
            <pc:sldMk cId="1564928591" sldId="2563"/>
            <ac:spMk id="4" creationId="{079B1B93-37AD-F501-1896-8C2BC4135B40}"/>
          </ac:spMkLst>
        </pc:spChg>
        <pc:spChg chg="add del mod">
          <ac:chgData name="Revd Geoff Abasolo-Munnery" userId="b234e7e804758bb3" providerId="LiveId" clId="{9712F533-A70A-4D8A-BE7B-BF4AFEC8C35D}" dt="2026-02-03T13:54:16.045" v="111" actId="478"/>
          <ac:spMkLst>
            <pc:docMk/>
            <pc:sldMk cId="1564928591" sldId="2563"/>
            <ac:spMk id="5" creationId="{5E03C66A-A4F0-E468-6D2B-7EF2871B1187}"/>
          </ac:spMkLst>
        </pc:spChg>
        <pc:spChg chg="mod">
          <ac:chgData name="Revd Geoff Abasolo-Munnery" userId="b234e7e804758bb3" providerId="LiveId" clId="{9712F533-A70A-4D8A-BE7B-BF4AFEC8C35D}" dt="2026-02-03T13:51:56.003" v="56"/>
          <ac:spMkLst>
            <pc:docMk/>
            <pc:sldMk cId="1564928591" sldId="2563"/>
            <ac:spMk id="6" creationId="{0654E864-8354-F6B3-0C4D-8457F2FDA6D3}"/>
          </ac:spMkLst>
        </pc:spChg>
        <pc:spChg chg="mod">
          <ac:chgData name="Revd Geoff Abasolo-Munnery" userId="b234e7e804758bb3" providerId="LiveId" clId="{9712F533-A70A-4D8A-BE7B-BF4AFEC8C35D}" dt="2026-02-03T13:51:56.003" v="56"/>
          <ac:spMkLst>
            <pc:docMk/>
            <pc:sldMk cId="1564928591" sldId="2563"/>
            <ac:spMk id="7" creationId="{0F8DCBAD-C704-E178-7328-984DEC60ACD5}"/>
          </ac:spMkLst>
        </pc:spChg>
        <pc:picChg chg="add mod">
          <ac:chgData name="Revd Geoff Abasolo-Munnery" userId="b234e7e804758bb3" providerId="LiveId" clId="{9712F533-A70A-4D8A-BE7B-BF4AFEC8C35D}" dt="2026-02-03T13:54:46.256" v="117" actId="1076"/>
          <ac:picMkLst>
            <pc:docMk/>
            <pc:sldMk cId="1564928591" sldId="2563"/>
            <ac:picMk id="3" creationId="{461E233C-D4F4-0B3D-4357-3C652C95D66B}"/>
          </ac:picMkLst>
        </pc:picChg>
        <pc:picChg chg="mod">
          <ac:chgData name="Revd Geoff Abasolo-Munnery" userId="b234e7e804758bb3" providerId="LiveId" clId="{9712F533-A70A-4D8A-BE7B-BF4AFEC8C35D}" dt="2026-02-03T14:03:27.584" v="224" actId="207"/>
          <ac:picMkLst>
            <pc:docMk/>
            <pc:sldMk cId="1564928591" sldId="2563"/>
            <ac:picMk id="8" creationId="{12FDFD6D-5E48-42BF-A9D4-7F6504B93E6B}"/>
          </ac:picMkLst>
        </pc:picChg>
      </pc:sldChg>
      <pc:sldChg chg="modSp mod">
        <pc:chgData name="Revd Geoff Abasolo-Munnery" userId="b234e7e804758bb3" providerId="LiveId" clId="{9712F533-A70A-4D8A-BE7B-BF4AFEC8C35D}" dt="2026-02-03T13:56:06.254" v="124" actId="255"/>
        <pc:sldMkLst>
          <pc:docMk/>
          <pc:sldMk cId="3974603389" sldId="2564"/>
        </pc:sldMkLst>
        <pc:spChg chg="mod">
          <ac:chgData name="Revd Geoff Abasolo-Munnery" userId="b234e7e804758bb3" providerId="LiveId" clId="{9712F533-A70A-4D8A-BE7B-BF4AFEC8C35D}" dt="2026-02-03T13:51:56.003" v="56"/>
          <ac:spMkLst>
            <pc:docMk/>
            <pc:sldMk cId="3974603389" sldId="2564"/>
            <ac:spMk id="6" creationId="{8F2D1EE5-534A-12B5-0927-32F7F17B7F0E}"/>
          </ac:spMkLst>
        </pc:spChg>
        <pc:spChg chg="mod">
          <ac:chgData name="Revd Geoff Abasolo-Munnery" userId="b234e7e804758bb3" providerId="LiveId" clId="{9712F533-A70A-4D8A-BE7B-BF4AFEC8C35D}" dt="2026-02-03T13:51:56.003" v="56"/>
          <ac:spMkLst>
            <pc:docMk/>
            <pc:sldMk cId="3974603389" sldId="2564"/>
            <ac:spMk id="7" creationId="{341A674F-9545-2FE6-1D88-2FCE4670413D}"/>
          </ac:spMkLst>
        </pc:spChg>
        <pc:spChg chg="mod">
          <ac:chgData name="Revd Geoff Abasolo-Munnery" userId="b234e7e804758bb3" providerId="LiveId" clId="{9712F533-A70A-4D8A-BE7B-BF4AFEC8C35D}" dt="2026-02-03T13:55:24.301" v="119" actId="113"/>
          <ac:spMkLst>
            <pc:docMk/>
            <pc:sldMk cId="3974603389" sldId="2564"/>
            <ac:spMk id="10" creationId="{9BA3B508-B14A-4FA6-8696-4F2FDEA95420}"/>
          </ac:spMkLst>
        </pc:spChg>
        <pc:spChg chg="mod">
          <ac:chgData name="Revd Geoff Abasolo-Munnery" userId="b234e7e804758bb3" providerId="LiveId" clId="{9712F533-A70A-4D8A-BE7B-BF4AFEC8C35D}" dt="2026-02-03T13:56:06.254" v="124" actId="255"/>
          <ac:spMkLst>
            <pc:docMk/>
            <pc:sldMk cId="3974603389" sldId="2564"/>
            <ac:spMk id="11" creationId="{4E242951-9D70-4A3C-A466-05BF4C287673}"/>
          </ac:spMkLst>
        </pc:spChg>
      </pc:sldChg>
      <pc:sldChg chg="modSp mod">
        <pc:chgData name="Revd Geoff Abasolo-Munnery" userId="b234e7e804758bb3" providerId="LiveId" clId="{9712F533-A70A-4D8A-BE7B-BF4AFEC8C35D}" dt="2026-02-03T14:00:31.648" v="206" actId="27636"/>
        <pc:sldMkLst>
          <pc:docMk/>
          <pc:sldMk cId="4112537224" sldId="2565"/>
        </pc:sldMkLst>
        <pc:spChg chg="mod">
          <ac:chgData name="Revd Geoff Abasolo-Munnery" userId="b234e7e804758bb3" providerId="LiveId" clId="{9712F533-A70A-4D8A-BE7B-BF4AFEC8C35D}" dt="2026-02-03T13:57:20.088" v="134" actId="113"/>
          <ac:spMkLst>
            <pc:docMk/>
            <pc:sldMk cId="4112537224" sldId="2565"/>
            <ac:spMk id="4" creationId="{61A2C557-F722-08D5-C234-1FCC71FCFB6C}"/>
          </ac:spMkLst>
        </pc:spChg>
        <pc:spChg chg="mod">
          <ac:chgData name="Revd Geoff Abasolo-Munnery" userId="b234e7e804758bb3" providerId="LiveId" clId="{9712F533-A70A-4D8A-BE7B-BF4AFEC8C35D}" dt="2026-02-03T13:51:56.003" v="56"/>
          <ac:spMkLst>
            <pc:docMk/>
            <pc:sldMk cId="4112537224" sldId="2565"/>
            <ac:spMk id="6" creationId="{708070FA-72D9-7BE4-8CCC-C1B8F9A1A3BD}"/>
          </ac:spMkLst>
        </pc:spChg>
        <pc:spChg chg="mod">
          <ac:chgData name="Revd Geoff Abasolo-Munnery" userId="b234e7e804758bb3" providerId="LiveId" clId="{9712F533-A70A-4D8A-BE7B-BF4AFEC8C35D}" dt="2026-02-03T13:51:56.003" v="56"/>
          <ac:spMkLst>
            <pc:docMk/>
            <pc:sldMk cId="4112537224" sldId="2565"/>
            <ac:spMk id="7" creationId="{A065377A-2CDB-EF14-A3E1-9406ADDBB105}"/>
          </ac:spMkLst>
        </pc:spChg>
        <pc:spChg chg="mod">
          <ac:chgData name="Revd Geoff Abasolo-Munnery" userId="b234e7e804758bb3" providerId="LiveId" clId="{9712F533-A70A-4D8A-BE7B-BF4AFEC8C35D}" dt="2026-02-03T13:57:53.669" v="139" actId="255"/>
          <ac:spMkLst>
            <pc:docMk/>
            <pc:sldMk cId="4112537224" sldId="2565"/>
            <ac:spMk id="9" creationId="{68E109D9-770A-40B9-BBC8-8A6986796205}"/>
          </ac:spMkLst>
        </pc:spChg>
        <pc:spChg chg="mod">
          <ac:chgData name="Revd Geoff Abasolo-Munnery" userId="b234e7e804758bb3" providerId="LiveId" clId="{9712F533-A70A-4D8A-BE7B-BF4AFEC8C35D}" dt="2026-02-03T13:58:20.439" v="144" actId="27636"/>
          <ac:spMkLst>
            <pc:docMk/>
            <pc:sldMk cId="4112537224" sldId="2565"/>
            <ac:spMk id="10" creationId="{161DA92E-C4D5-4366-B0F4-9CE39DF5906D}"/>
          </ac:spMkLst>
        </pc:spChg>
        <pc:spChg chg="mod">
          <ac:chgData name="Revd Geoff Abasolo-Munnery" userId="b234e7e804758bb3" providerId="LiveId" clId="{9712F533-A70A-4D8A-BE7B-BF4AFEC8C35D}" dt="2026-02-03T14:00:11.256" v="201" actId="20577"/>
          <ac:spMkLst>
            <pc:docMk/>
            <pc:sldMk cId="4112537224" sldId="2565"/>
            <ac:spMk id="11" creationId="{B636568E-56A7-48FE-A870-31EC4A465743}"/>
          </ac:spMkLst>
        </pc:spChg>
        <pc:spChg chg="mod">
          <ac:chgData name="Revd Geoff Abasolo-Munnery" userId="b234e7e804758bb3" providerId="LiveId" clId="{9712F533-A70A-4D8A-BE7B-BF4AFEC8C35D}" dt="2026-02-03T14:00:31.648" v="206" actId="27636"/>
          <ac:spMkLst>
            <pc:docMk/>
            <pc:sldMk cId="4112537224" sldId="2565"/>
            <ac:spMk id="12" creationId="{FBA6F7B8-F979-44E8-819A-6FFDF6F35198}"/>
          </ac:spMkLst>
        </pc:spChg>
        <pc:picChg chg="mod">
          <ac:chgData name="Revd Geoff Abasolo-Munnery" userId="b234e7e804758bb3" providerId="LiveId" clId="{9712F533-A70A-4D8A-BE7B-BF4AFEC8C35D}" dt="2026-02-03T13:56:56.288" v="131" actId="207"/>
          <ac:picMkLst>
            <pc:docMk/>
            <pc:sldMk cId="4112537224" sldId="2565"/>
            <ac:picMk id="8" creationId="{8B347D8E-55E4-46B2-8C3E-23DBF8AB5C98}"/>
          </ac:picMkLst>
        </pc:picChg>
      </pc:sldChg>
      <pc:sldChg chg="modSp mod">
        <pc:chgData name="Revd Geoff Abasolo-Munnery" userId="b234e7e804758bb3" providerId="LiveId" clId="{9712F533-A70A-4D8A-BE7B-BF4AFEC8C35D}" dt="2026-02-03T14:02:37.796" v="222" actId="1076"/>
        <pc:sldMkLst>
          <pc:docMk/>
          <pc:sldMk cId="1400238741" sldId="2566"/>
        </pc:sldMkLst>
        <pc:spChg chg="mod">
          <ac:chgData name="Revd Geoff Abasolo-Munnery" userId="b234e7e804758bb3" providerId="LiveId" clId="{9712F533-A70A-4D8A-BE7B-BF4AFEC8C35D}" dt="2026-02-03T13:51:56.003" v="56"/>
          <ac:spMkLst>
            <pc:docMk/>
            <pc:sldMk cId="1400238741" sldId="2566"/>
            <ac:spMk id="6" creationId="{CFCE7B45-0897-A2F4-1A30-44EBE9D96799}"/>
          </ac:spMkLst>
        </pc:spChg>
        <pc:spChg chg="mod">
          <ac:chgData name="Revd Geoff Abasolo-Munnery" userId="b234e7e804758bb3" providerId="LiveId" clId="{9712F533-A70A-4D8A-BE7B-BF4AFEC8C35D}" dt="2026-02-03T13:51:56.003" v="56"/>
          <ac:spMkLst>
            <pc:docMk/>
            <pc:sldMk cId="1400238741" sldId="2566"/>
            <ac:spMk id="7" creationId="{73056478-98B2-6277-3E1E-164EDF21E497}"/>
          </ac:spMkLst>
        </pc:spChg>
        <pc:spChg chg="mod">
          <ac:chgData name="Revd Geoff Abasolo-Munnery" userId="b234e7e804758bb3" providerId="LiveId" clId="{9712F533-A70A-4D8A-BE7B-BF4AFEC8C35D}" dt="2026-02-03T14:01:15.721" v="208" actId="113"/>
          <ac:spMkLst>
            <pc:docMk/>
            <pc:sldMk cId="1400238741" sldId="2566"/>
            <ac:spMk id="17" creationId="{0A5412D4-5DA5-4E55-9F00-B75CD30E91FC}"/>
          </ac:spMkLst>
        </pc:spChg>
        <pc:spChg chg="mod">
          <ac:chgData name="Revd Geoff Abasolo-Munnery" userId="b234e7e804758bb3" providerId="LiveId" clId="{9712F533-A70A-4D8A-BE7B-BF4AFEC8C35D}" dt="2026-02-03T14:01:28.856" v="210" actId="255"/>
          <ac:spMkLst>
            <pc:docMk/>
            <pc:sldMk cId="1400238741" sldId="2566"/>
            <ac:spMk id="18" creationId="{BE745A5A-379B-40AE-A806-34054B153812}"/>
          </ac:spMkLst>
        </pc:spChg>
        <pc:spChg chg="mod">
          <ac:chgData name="Revd Geoff Abasolo-Munnery" userId="b234e7e804758bb3" providerId="LiveId" clId="{9712F533-A70A-4D8A-BE7B-BF4AFEC8C35D}" dt="2026-02-03T14:01:42.265" v="212" actId="255"/>
          <ac:spMkLst>
            <pc:docMk/>
            <pc:sldMk cId="1400238741" sldId="2566"/>
            <ac:spMk id="19" creationId="{FFCBE0C9-8FB7-4048-A9BE-2F000916FB21}"/>
          </ac:spMkLst>
        </pc:spChg>
        <pc:spChg chg="mod">
          <ac:chgData name="Revd Geoff Abasolo-Munnery" userId="b234e7e804758bb3" providerId="LiveId" clId="{9712F533-A70A-4D8A-BE7B-BF4AFEC8C35D}" dt="2026-02-03T14:02:13.912" v="218" actId="27636"/>
          <ac:spMkLst>
            <pc:docMk/>
            <pc:sldMk cId="1400238741" sldId="2566"/>
            <ac:spMk id="20" creationId="{1ED15FE8-2F4A-4B19-B965-973C6F998A2F}"/>
          </ac:spMkLst>
        </pc:spChg>
        <pc:spChg chg="mod">
          <ac:chgData name="Revd Geoff Abasolo-Munnery" userId="b234e7e804758bb3" providerId="LiveId" clId="{9712F533-A70A-4D8A-BE7B-BF4AFEC8C35D}" dt="2026-02-03T14:02:37.796" v="222" actId="1076"/>
          <ac:spMkLst>
            <pc:docMk/>
            <pc:sldMk cId="1400238741" sldId="2566"/>
            <ac:spMk id="21" creationId="{F7A05D02-3A69-455A-894F-019866CEC654}"/>
          </ac:spMkLst>
        </pc:spChg>
      </pc:sldChg>
      <pc:sldChg chg="addSp delSp modSp mod">
        <pc:chgData name="Revd Geoff Abasolo-Munnery" userId="b234e7e804758bb3" providerId="LiveId" clId="{9712F533-A70A-4D8A-BE7B-BF4AFEC8C35D}" dt="2026-02-03T14:05:06.691" v="286" actId="1076"/>
        <pc:sldMkLst>
          <pc:docMk/>
          <pc:sldMk cId="773688592" sldId="2567"/>
        </pc:sldMkLst>
        <pc:spChg chg="mod">
          <ac:chgData name="Revd Geoff Abasolo-Munnery" userId="b234e7e804758bb3" providerId="LiveId" clId="{9712F533-A70A-4D8A-BE7B-BF4AFEC8C35D}" dt="2026-02-03T13:51:52.196" v="49" actId="27636"/>
          <ac:spMkLst>
            <pc:docMk/>
            <pc:sldMk cId="773688592" sldId="2567"/>
            <ac:spMk id="4" creationId="{94BA9A85-0DD0-9D0E-B408-BE96D9F564A8}"/>
          </ac:spMkLst>
        </pc:spChg>
        <pc:spChg chg="add del mod">
          <ac:chgData name="Revd Geoff Abasolo-Munnery" userId="b234e7e804758bb3" providerId="LiveId" clId="{9712F533-A70A-4D8A-BE7B-BF4AFEC8C35D}" dt="2026-02-03T14:04:57.919" v="284" actId="478"/>
          <ac:spMkLst>
            <pc:docMk/>
            <pc:sldMk cId="773688592" sldId="2567"/>
            <ac:spMk id="5" creationId="{4FCC6B06-6B73-C486-681F-7BED1E009AB9}"/>
          </ac:spMkLst>
        </pc:spChg>
        <pc:spChg chg="mod">
          <ac:chgData name="Revd Geoff Abasolo-Munnery" userId="b234e7e804758bb3" providerId="LiveId" clId="{9712F533-A70A-4D8A-BE7B-BF4AFEC8C35D}" dt="2026-02-03T13:51:56.003" v="56"/>
          <ac:spMkLst>
            <pc:docMk/>
            <pc:sldMk cId="773688592" sldId="2567"/>
            <ac:spMk id="6" creationId="{19793E88-E40C-5E73-1670-CAD5DE228FF3}"/>
          </ac:spMkLst>
        </pc:spChg>
        <pc:spChg chg="mod">
          <ac:chgData name="Revd Geoff Abasolo-Munnery" userId="b234e7e804758bb3" providerId="LiveId" clId="{9712F533-A70A-4D8A-BE7B-BF4AFEC8C35D}" dt="2026-02-03T13:51:56.003" v="56"/>
          <ac:spMkLst>
            <pc:docMk/>
            <pc:sldMk cId="773688592" sldId="2567"/>
            <ac:spMk id="7" creationId="{C1EF67B3-5557-BE72-4690-1A4EEC5D5849}"/>
          </ac:spMkLst>
        </pc:spChg>
        <pc:picChg chg="add mod">
          <ac:chgData name="Revd Geoff Abasolo-Munnery" userId="b234e7e804758bb3" providerId="LiveId" clId="{9712F533-A70A-4D8A-BE7B-BF4AFEC8C35D}" dt="2026-02-03T14:05:06.691" v="286" actId="1076"/>
          <ac:picMkLst>
            <pc:docMk/>
            <pc:sldMk cId="773688592" sldId="2567"/>
            <ac:picMk id="3" creationId="{F23B8C3E-7C67-9B13-EFFD-0AEFBAD59F0A}"/>
          </ac:picMkLst>
        </pc:picChg>
        <pc:picChg chg="mod">
          <ac:chgData name="Revd Geoff Abasolo-Munnery" userId="b234e7e804758bb3" providerId="LiveId" clId="{9712F533-A70A-4D8A-BE7B-BF4AFEC8C35D}" dt="2026-02-03T14:03:07.622" v="223" actId="207"/>
          <ac:picMkLst>
            <pc:docMk/>
            <pc:sldMk cId="773688592" sldId="2567"/>
            <ac:picMk id="8" creationId="{A9AAF203-CA43-4AE6-9B7D-0053742ADDC0}"/>
          </ac:picMkLst>
        </pc:picChg>
      </pc:sldChg>
      <pc:sldChg chg="modSp mod">
        <pc:chgData name="Revd Geoff Abasolo-Munnery" userId="b234e7e804758bb3" providerId="LiveId" clId="{9712F533-A70A-4D8A-BE7B-BF4AFEC8C35D}" dt="2026-02-03T14:08:42.960" v="425" actId="207"/>
        <pc:sldMkLst>
          <pc:docMk/>
          <pc:sldMk cId="1013616257" sldId="2568"/>
        </pc:sldMkLst>
        <pc:spChg chg="mod">
          <ac:chgData name="Revd Geoff Abasolo-Munnery" userId="b234e7e804758bb3" providerId="LiveId" clId="{9712F533-A70A-4D8A-BE7B-BF4AFEC8C35D}" dt="2026-02-03T14:05:30.475" v="288" actId="113"/>
          <ac:spMkLst>
            <pc:docMk/>
            <pc:sldMk cId="1013616257" sldId="2568"/>
            <ac:spMk id="4" creationId="{6F20B54D-F296-FD2D-1089-B35C73F276D7}"/>
          </ac:spMkLst>
        </pc:spChg>
        <pc:spChg chg="mod">
          <ac:chgData name="Revd Geoff Abasolo-Munnery" userId="b234e7e804758bb3" providerId="LiveId" clId="{9712F533-A70A-4D8A-BE7B-BF4AFEC8C35D}" dt="2026-02-03T13:51:56.003" v="56"/>
          <ac:spMkLst>
            <pc:docMk/>
            <pc:sldMk cId="1013616257" sldId="2568"/>
            <ac:spMk id="6" creationId="{86FED66A-C15F-9987-5B01-C2F42D317332}"/>
          </ac:spMkLst>
        </pc:spChg>
        <pc:spChg chg="mod">
          <ac:chgData name="Revd Geoff Abasolo-Munnery" userId="b234e7e804758bb3" providerId="LiveId" clId="{9712F533-A70A-4D8A-BE7B-BF4AFEC8C35D}" dt="2026-02-03T13:51:56.003" v="56"/>
          <ac:spMkLst>
            <pc:docMk/>
            <pc:sldMk cId="1013616257" sldId="2568"/>
            <ac:spMk id="7" creationId="{6EC4589E-99E5-5B1D-7650-35235D5E7A79}"/>
          </ac:spMkLst>
        </pc:spChg>
        <pc:spChg chg="mod">
          <ac:chgData name="Revd Geoff Abasolo-Munnery" userId="b234e7e804758bb3" providerId="LiveId" clId="{9712F533-A70A-4D8A-BE7B-BF4AFEC8C35D}" dt="2026-02-03T14:07:46.241" v="416" actId="20577"/>
          <ac:spMkLst>
            <pc:docMk/>
            <pc:sldMk cId="1013616257" sldId="2568"/>
            <ac:spMk id="9" creationId="{0CAA7FB9-58FC-4042-9003-8FB8E6CA6A79}"/>
          </ac:spMkLst>
        </pc:spChg>
        <pc:spChg chg="mod">
          <ac:chgData name="Revd Geoff Abasolo-Munnery" userId="b234e7e804758bb3" providerId="LiveId" clId="{9712F533-A70A-4D8A-BE7B-BF4AFEC8C35D}" dt="2026-02-03T14:08:18.045" v="421" actId="27636"/>
          <ac:spMkLst>
            <pc:docMk/>
            <pc:sldMk cId="1013616257" sldId="2568"/>
            <ac:spMk id="10" creationId="{842B0FC9-31D8-4BB2-96A7-B015876295D0}"/>
          </ac:spMkLst>
        </pc:spChg>
        <pc:spChg chg="mod">
          <ac:chgData name="Revd Geoff Abasolo-Munnery" userId="b234e7e804758bb3" providerId="LiveId" clId="{9712F533-A70A-4D8A-BE7B-BF4AFEC8C35D}" dt="2026-02-03T14:08:42.960" v="425" actId="207"/>
          <ac:spMkLst>
            <pc:docMk/>
            <pc:sldMk cId="1013616257" sldId="2568"/>
            <ac:spMk id="11" creationId="{97921134-FFC0-4026-B206-DB876B502168}"/>
          </ac:spMkLst>
        </pc:spChg>
      </pc:sldChg>
      <pc:sldChg chg="addSp delSp modSp mod">
        <pc:chgData name="Revd Geoff Abasolo-Munnery" userId="b234e7e804758bb3" providerId="LiveId" clId="{9712F533-A70A-4D8A-BE7B-BF4AFEC8C35D}" dt="2026-02-03T14:14:41.820" v="582" actId="313"/>
        <pc:sldMkLst>
          <pc:docMk/>
          <pc:sldMk cId="2906802045" sldId="2569"/>
        </pc:sldMkLst>
        <pc:spChg chg="mod">
          <ac:chgData name="Revd Geoff Abasolo-Munnery" userId="b234e7e804758bb3" providerId="LiveId" clId="{9712F533-A70A-4D8A-BE7B-BF4AFEC8C35D}" dt="2026-02-03T14:09:33.835" v="432" actId="113"/>
          <ac:spMkLst>
            <pc:docMk/>
            <pc:sldMk cId="2906802045" sldId="2569"/>
            <ac:spMk id="4" creationId="{7B166646-9602-95E5-C0CF-EB9E6ADBA5F0}"/>
          </ac:spMkLst>
        </pc:spChg>
        <pc:spChg chg="add del mod">
          <ac:chgData name="Revd Geoff Abasolo-Munnery" userId="b234e7e804758bb3" providerId="LiveId" clId="{9712F533-A70A-4D8A-BE7B-BF4AFEC8C35D}" dt="2026-02-03T14:13:12.195" v="502" actId="478"/>
          <ac:spMkLst>
            <pc:docMk/>
            <pc:sldMk cId="2906802045" sldId="2569"/>
            <ac:spMk id="5" creationId="{F093121D-2000-3FF7-98EB-10C48B044C2A}"/>
          </ac:spMkLst>
        </pc:spChg>
        <pc:spChg chg="mod">
          <ac:chgData name="Revd Geoff Abasolo-Munnery" userId="b234e7e804758bb3" providerId="LiveId" clId="{9712F533-A70A-4D8A-BE7B-BF4AFEC8C35D}" dt="2026-02-03T13:51:56.003" v="56"/>
          <ac:spMkLst>
            <pc:docMk/>
            <pc:sldMk cId="2906802045" sldId="2569"/>
            <ac:spMk id="6" creationId="{141665CF-2D41-5C94-6B9F-1AF4CA1AF024}"/>
          </ac:spMkLst>
        </pc:spChg>
        <pc:spChg chg="mod">
          <ac:chgData name="Revd Geoff Abasolo-Munnery" userId="b234e7e804758bb3" providerId="LiveId" clId="{9712F533-A70A-4D8A-BE7B-BF4AFEC8C35D}" dt="2026-02-03T13:51:56.003" v="56"/>
          <ac:spMkLst>
            <pc:docMk/>
            <pc:sldMk cId="2906802045" sldId="2569"/>
            <ac:spMk id="7" creationId="{7A62DBE3-A0F9-D268-5586-B0C3C52E242F}"/>
          </ac:spMkLst>
        </pc:spChg>
        <pc:spChg chg="mod">
          <ac:chgData name="Revd Geoff Abasolo-Munnery" userId="b234e7e804758bb3" providerId="LiveId" clId="{9712F533-A70A-4D8A-BE7B-BF4AFEC8C35D}" dt="2026-02-03T14:14:41.820" v="582" actId="313"/>
          <ac:spMkLst>
            <pc:docMk/>
            <pc:sldMk cId="2906802045" sldId="2569"/>
            <ac:spMk id="9" creationId="{D297800A-2A1A-4524-BA6D-1CB36B21F7ED}"/>
          </ac:spMkLst>
        </pc:spChg>
        <pc:picChg chg="add mod">
          <ac:chgData name="Revd Geoff Abasolo-Munnery" userId="b234e7e804758bb3" providerId="LiveId" clId="{9712F533-A70A-4D8A-BE7B-BF4AFEC8C35D}" dt="2026-02-03T14:12:39.362" v="436" actId="1076"/>
          <ac:picMkLst>
            <pc:docMk/>
            <pc:sldMk cId="2906802045" sldId="2569"/>
            <ac:picMk id="3" creationId="{81E69286-8767-31E3-06C1-DE93FE5B7D60}"/>
          </ac:picMkLst>
        </pc:picChg>
      </pc:sldChg>
      <pc:sldChg chg="modSp mod">
        <pc:chgData name="Revd Geoff Abasolo-Munnery" userId="b234e7e804758bb3" providerId="LiveId" clId="{9712F533-A70A-4D8A-BE7B-BF4AFEC8C35D}" dt="2026-02-03T14:15:18.578" v="585" actId="207"/>
        <pc:sldMkLst>
          <pc:docMk/>
          <pc:sldMk cId="411851539" sldId="2570"/>
        </pc:sldMkLst>
        <pc:spChg chg="mod">
          <ac:chgData name="Revd Geoff Abasolo-Munnery" userId="b234e7e804758bb3" providerId="LiveId" clId="{9712F533-A70A-4D8A-BE7B-BF4AFEC8C35D}" dt="2026-02-03T13:51:56.003" v="56"/>
          <ac:spMkLst>
            <pc:docMk/>
            <pc:sldMk cId="411851539" sldId="2570"/>
            <ac:spMk id="6" creationId="{98F27F74-968B-A391-35D7-9C92BA141EE1}"/>
          </ac:spMkLst>
        </pc:spChg>
        <pc:spChg chg="mod">
          <ac:chgData name="Revd Geoff Abasolo-Munnery" userId="b234e7e804758bb3" providerId="LiveId" clId="{9712F533-A70A-4D8A-BE7B-BF4AFEC8C35D}" dt="2026-02-03T13:51:56.003" v="56"/>
          <ac:spMkLst>
            <pc:docMk/>
            <pc:sldMk cId="411851539" sldId="2570"/>
            <ac:spMk id="7" creationId="{8A64C56D-AE02-0C49-140D-AC14817A662A}"/>
          </ac:spMkLst>
        </pc:spChg>
        <pc:spChg chg="mod">
          <ac:chgData name="Revd Geoff Abasolo-Munnery" userId="b234e7e804758bb3" providerId="LiveId" clId="{9712F533-A70A-4D8A-BE7B-BF4AFEC8C35D}" dt="2026-02-03T14:15:11.169" v="584" actId="113"/>
          <ac:spMkLst>
            <pc:docMk/>
            <pc:sldMk cId="411851539" sldId="2570"/>
            <ac:spMk id="10" creationId="{B56CFDCE-80CD-4845-B128-2C2B98C72DE1}"/>
          </ac:spMkLst>
        </pc:spChg>
        <pc:spChg chg="mod">
          <ac:chgData name="Revd Geoff Abasolo-Munnery" userId="b234e7e804758bb3" providerId="LiveId" clId="{9712F533-A70A-4D8A-BE7B-BF4AFEC8C35D}" dt="2026-02-03T14:15:18.578" v="585" actId="207"/>
          <ac:spMkLst>
            <pc:docMk/>
            <pc:sldMk cId="411851539" sldId="2570"/>
            <ac:spMk id="11" creationId="{CDF11713-DEAA-4728-849E-88F6D6775B0F}"/>
          </ac:spMkLst>
        </pc:spChg>
      </pc:sldChg>
      <pc:sldChg chg="addSp delSp modSp mod">
        <pc:chgData name="Revd Geoff Abasolo-Munnery" userId="b234e7e804758bb3" providerId="LiveId" clId="{9712F533-A70A-4D8A-BE7B-BF4AFEC8C35D}" dt="2026-02-03T14:26:07.016" v="676" actId="20577"/>
        <pc:sldMkLst>
          <pc:docMk/>
          <pc:sldMk cId="45087086" sldId="2571"/>
        </pc:sldMkLst>
        <pc:spChg chg="mod">
          <ac:chgData name="Revd Geoff Abasolo-Munnery" userId="b234e7e804758bb3" providerId="LiveId" clId="{9712F533-A70A-4D8A-BE7B-BF4AFEC8C35D}" dt="2026-02-03T14:26:07.016" v="676" actId="20577"/>
          <ac:spMkLst>
            <pc:docMk/>
            <pc:sldMk cId="45087086" sldId="2571"/>
            <ac:spMk id="4" creationId="{8839DFC1-A1DB-5313-F864-3B43043070F9}"/>
          </ac:spMkLst>
        </pc:spChg>
        <pc:spChg chg="add del mod">
          <ac:chgData name="Revd Geoff Abasolo-Munnery" userId="b234e7e804758bb3" providerId="LiveId" clId="{9712F533-A70A-4D8A-BE7B-BF4AFEC8C35D}" dt="2026-02-03T14:23:23.377" v="650" actId="478"/>
          <ac:spMkLst>
            <pc:docMk/>
            <pc:sldMk cId="45087086" sldId="2571"/>
            <ac:spMk id="5" creationId="{CBE32417-2E78-6D4F-4422-A040712EEB74}"/>
          </ac:spMkLst>
        </pc:spChg>
        <pc:spChg chg="mod">
          <ac:chgData name="Revd Geoff Abasolo-Munnery" userId="b234e7e804758bb3" providerId="LiveId" clId="{9712F533-A70A-4D8A-BE7B-BF4AFEC8C35D}" dt="2026-02-03T13:51:56.003" v="56"/>
          <ac:spMkLst>
            <pc:docMk/>
            <pc:sldMk cId="45087086" sldId="2571"/>
            <ac:spMk id="6" creationId="{1DA75DCF-D26D-6FC7-310A-734F84D601F4}"/>
          </ac:spMkLst>
        </pc:spChg>
        <pc:spChg chg="mod">
          <ac:chgData name="Revd Geoff Abasolo-Munnery" userId="b234e7e804758bb3" providerId="LiveId" clId="{9712F533-A70A-4D8A-BE7B-BF4AFEC8C35D}" dt="2026-02-03T13:51:56.003" v="56"/>
          <ac:spMkLst>
            <pc:docMk/>
            <pc:sldMk cId="45087086" sldId="2571"/>
            <ac:spMk id="7" creationId="{58A129D7-5FC6-22D6-1F28-444E47B5FAD4}"/>
          </ac:spMkLst>
        </pc:spChg>
        <pc:picChg chg="add mod">
          <ac:chgData name="Revd Geoff Abasolo-Munnery" userId="b234e7e804758bb3" providerId="LiveId" clId="{9712F533-A70A-4D8A-BE7B-BF4AFEC8C35D}" dt="2026-02-03T14:23:33.365" v="652" actId="1076"/>
          <ac:picMkLst>
            <pc:docMk/>
            <pc:sldMk cId="45087086" sldId="2571"/>
            <ac:picMk id="3" creationId="{3C75BFE2-F662-7ACE-4EF3-AEB85365CCA3}"/>
          </ac:picMkLst>
        </pc:picChg>
        <pc:picChg chg="mod">
          <ac:chgData name="Revd Geoff Abasolo-Munnery" userId="b234e7e804758bb3" providerId="LiveId" clId="{9712F533-A70A-4D8A-BE7B-BF4AFEC8C35D}" dt="2026-02-03T14:20:34.144" v="586" actId="207"/>
          <ac:picMkLst>
            <pc:docMk/>
            <pc:sldMk cId="45087086" sldId="2571"/>
            <ac:picMk id="8" creationId="{61D4AE20-1CEB-4079-B10B-C318265FDBBA}"/>
          </ac:picMkLst>
        </pc:picChg>
      </pc:sldChg>
      <pc:sldChg chg="modSp mod">
        <pc:chgData name="Revd Geoff Abasolo-Munnery" userId="b234e7e804758bb3" providerId="LiveId" clId="{9712F533-A70A-4D8A-BE7B-BF4AFEC8C35D}" dt="2026-02-03T14:27:07.040" v="680" actId="207"/>
        <pc:sldMkLst>
          <pc:docMk/>
          <pc:sldMk cId="2098196173" sldId="2572"/>
        </pc:sldMkLst>
        <pc:spChg chg="mod">
          <ac:chgData name="Revd Geoff Abasolo-Munnery" userId="b234e7e804758bb3" providerId="LiveId" clId="{9712F533-A70A-4D8A-BE7B-BF4AFEC8C35D}" dt="2026-02-03T14:26:44.186" v="677" actId="207"/>
          <ac:spMkLst>
            <pc:docMk/>
            <pc:sldMk cId="2098196173" sldId="2572"/>
            <ac:spMk id="4" creationId="{F263CF69-095D-7C3A-32A8-600A1B94BD75}"/>
          </ac:spMkLst>
        </pc:spChg>
        <pc:spChg chg="mod">
          <ac:chgData name="Revd Geoff Abasolo-Munnery" userId="b234e7e804758bb3" providerId="LiveId" clId="{9712F533-A70A-4D8A-BE7B-BF4AFEC8C35D}" dt="2026-02-03T13:51:56.003" v="56"/>
          <ac:spMkLst>
            <pc:docMk/>
            <pc:sldMk cId="2098196173" sldId="2572"/>
            <ac:spMk id="6" creationId="{A36C6B8C-EB2B-A738-F0C3-C8F18C7D623F}"/>
          </ac:spMkLst>
        </pc:spChg>
        <pc:spChg chg="mod">
          <ac:chgData name="Revd Geoff Abasolo-Munnery" userId="b234e7e804758bb3" providerId="LiveId" clId="{9712F533-A70A-4D8A-BE7B-BF4AFEC8C35D}" dt="2026-02-03T13:51:56.003" v="56"/>
          <ac:spMkLst>
            <pc:docMk/>
            <pc:sldMk cId="2098196173" sldId="2572"/>
            <ac:spMk id="7" creationId="{11869DFF-6CE3-B26B-B0E8-91FE689DA544}"/>
          </ac:spMkLst>
        </pc:spChg>
        <pc:spChg chg="mod">
          <ac:chgData name="Revd Geoff Abasolo-Munnery" userId="b234e7e804758bb3" providerId="LiveId" clId="{9712F533-A70A-4D8A-BE7B-BF4AFEC8C35D}" dt="2026-02-03T14:26:49.016" v="678" actId="207"/>
          <ac:spMkLst>
            <pc:docMk/>
            <pc:sldMk cId="2098196173" sldId="2572"/>
            <ac:spMk id="9" creationId="{CA68FD2B-C2C0-4B2B-B3FA-CFCA2A9E86E8}"/>
          </ac:spMkLst>
        </pc:spChg>
        <pc:spChg chg="mod">
          <ac:chgData name="Revd Geoff Abasolo-Munnery" userId="b234e7e804758bb3" providerId="LiveId" clId="{9712F533-A70A-4D8A-BE7B-BF4AFEC8C35D}" dt="2026-02-03T14:27:07.040" v="680" actId="207"/>
          <ac:spMkLst>
            <pc:docMk/>
            <pc:sldMk cId="2098196173" sldId="2572"/>
            <ac:spMk id="10" creationId="{E36A1E8B-1C12-4A5F-8318-A8AD904305B1}"/>
          </ac:spMkLst>
        </pc:spChg>
      </pc:sldChg>
      <pc:sldChg chg="modSp mod">
        <pc:chgData name="Revd Geoff Abasolo-Munnery" userId="b234e7e804758bb3" providerId="LiveId" clId="{9712F533-A70A-4D8A-BE7B-BF4AFEC8C35D}" dt="2026-02-03T14:30:44.004" v="697" actId="1076"/>
        <pc:sldMkLst>
          <pc:docMk/>
          <pc:sldMk cId="2097328132" sldId="2573"/>
        </pc:sldMkLst>
        <pc:spChg chg="mod">
          <ac:chgData name="Revd Geoff Abasolo-Munnery" userId="b234e7e804758bb3" providerId="LiveId" clId="{9712F533-A70A-4D8A-BE7B-BF4AFEC8C35D}" dt="2026-02-03T13:51:56.003" v="56"/>
          <ac:spMkLst>
            <pc:docMk/>
            <pc:sldMk cId="2097328132" sldId="2573"/>
            <ac:spMk id="6" creationId="{3DE62957-08EF-E1AF-C0F3-09A623151315}"/>
          </ac:spMkLst>
        </pc:spChg>
        <pc:spChg chg="mod">
          <ac:chgData name="Revd Geoff Abasolo-Munnery" userId="b234e7e804758bb3" providerId="LiveId" clId="{9712F533-A70A-4D8A-BE7B-BF4AFEC8C35D}" dt="2026-02-03T13:51:56.003" v="56"/>
          <ac:spMkLst>
            <pc:docMk/>
            <pc:sldMk cId="2097328132" sldId="2573"/>
            <ac:spMk id="7" creationId="{3B7A210C-DA1A-AC32-077C-B97EB9BFD04E}"/>
          </ac:spMkLst>
        </pc:spChg>
        <pc:spChg chg="mod">
          <ac:chgData name="Revd Geoff Abasolo-Munnery" userId="b234e7e804758bb3" providerId="LiveId" clId="{9712F533-A70A-4D8A-BE7B-BF4AFEC8C35D}" dt="2026-02-03T14:29:00.285" v="689" actId="113"/>
          <ac:spMkLst>
            <pc:docMk/>
            <pc:sldMk cId="2097328132" sldId="2573"/>
            <ac:spMk id="12" creationId="{8FC0F1D0-1320-4C53-9593-FDBD71179C76}"/>
          </ac:spMkLst>
        </pc:spChg>
        <pc:spChg chg="mod">
          <ac:chgData name="Revd Geoff Abasolo-Munnery" userId="b234e7e804758bb3" providerId="LiveId" clId="{9712F533-A70A-4D8A-BE7B-BF4AFEC8C35D}" dt="2026-02-03T14:28:33.035" v="685" actId="1076"/>
          <ac:spMkLst>
            <pc:docMk/>
            <pc:sldMk cId="2097328132" sldId="2573"/>
            <ac:spMk id="13" creationId="{933A8F4E-3E65-4DBB-B3B7-BBB7FF5765FC}"/>
          </ac:spMkLst>
        </pc:spChg>
        <pc:spChg chg="mod">
          <ac:chgData name="Revd Geoff Abasolo-Munnery" userId="b234e7e804758bb3" providerId="LiveId" clId="{9712F533-A70A-4D8A-BE7B-BF4AFEC8C35D}" dt="2026-02-03T14:28:54.398" v="688" actId="207"/>
          <ac:spMkLst>
            <pc:docMk/>
            <pc:sldMk cId="2097328132" sldId="2573"/>
            <ac:spMk id="14" creationId="{4F52640E-E224-42FE-8292-52413B5325F2}"/>
          </ac:spMkLst>
        </pc:spChg>
        <pc:spChg chg="mod">
          <ac:chgData name="Revd Geoff Abasolo-Munnery" userId="b234e7e804758bb3" providerId="LiveId" clId="{9712F533-A70A-4D8A-BE7B-BF4AFEC8C35D}" dt="2026-02-03T14:30:44.004" v="697" actId="1076"/>
          <ac:spMkLst>
            <pc:docMk/>
            <pc:sldMk cId="2097328132" sldId="2573"/>
            <ac:spMk id="15" creationId="{DD7E7E29-838D-4A4E-8008-D6BF4F9F692C}"/>
          </ac:spMkLst>
        </pc:spChg>
        <pc:picChg chg="mod">
          <ac:chgData name="Revd Geoff Abasolo-Munnery" userId="b234e7e804758bb3" providerId="LiveId" clId="{9712F533-A70A-4D8A-BE7B-BF4AFEC8C35D}" dt="2026-02-03T14:27:41.190" v="683" actId="1076"/>
          <ac:picMkLst>
            <pc:docMk/>
            <pc:sldMk cId="2097328132" sldId="2573"/>
            <ac:picMk id="8" creationId="{99F2B214-039C-4839-95FC-509CE6318C31}"/>
          </ac:picMkLst>
        </pc:picChg>
        <pc:picChg chg="mod">
          <ac:chgData name="Revd Geoff Abasolo-Munnery" userId="b234e7e804758bb3" providerId="LiveId" clId="{9712F533-A70A-4D8A-BE7B-BF4AFEC8C35D}" dt="2026-02-03T14:30:39.602" v="696" actId="1076"/>
          <ac:picMkLst>
            <pc:docMk/>
            <pc:sldMk cId="2097328132" sldId="2573"/>
            <ac:picMk id="9" creationId="{6F2E4E11-F679-4923-9988-183699A54850}"/>
          </ac:picMkLst>
        </pc:picChg>
        <pc:picChg chg="mod">
          <ac:chgData name="Revd Geoff Abasolo-Munnery" userId="b234e7e804758bb3" providerId="LiveId" clId="{9712F533-A70A-4D8A-BE7B-BF4AFEC8C35D}" dt="2026-02-03T14:30:33.035" v="695" actId="1076"/>
          <ac:picMkLst>
            <pc:docMk/>
            <pc:sldMk cId="2097328132" sldId="2573"/>
            <ac:picMk id="10" creationId="{68293648-C156-4477-881E-01B64E9876D3}"/>
          </ac:picMkLst>
        </pc:picChg>
        <pc:picChg chg="mod">
          <ac:chgData name="Revd Geoff Abasolo-Munnery" userId="b234e7e804758bb3" providerId="LiveId" clId="{9712F533-A70A-4D8A-BE7B-BF4AFEC8C35D}" dt="2026-02-03T14:30:23.878" v="694" actId="1076"/>
          <ac:picMkLst>
            <pc:docMk/>
            <pc:sldMk cId="2097328132" sldId="2573"/>
            <ac:picMk id="11" creationId="{DECBD558-7B8B-477A-9AC0-6EF0CC910283}"/>
          </ac:picMkLst>
        </pc:picChg>
      </pc:sldChg>
      <pc:sldChg chg="modSp mod">
        <pc:chgData name="Revd Geoff Abasolo-Munnery" userId="b234e7e804758bb3" providerId="LiveId" clId="{9712F533-A70A-4D8A-BE7B-BF4AFEC8C35D}" dt="2026-02-03T14:35:19.804" v="780" actId="27636"/>
        <pc:sldMkLst>
          <pc:docMk/>
          <pc:sldMk cId="3548210598" sldId="2574"/>
        </pc:sldMkLst>
        <pc:spChg chg="mod">
          <ac:chgData name="Revd Geoff Abasolo-Munnery" userId="b234e7e804758bb3" providerId="LiveId" clId="{9712F533-A70A-4D8A-BE7B-BF4AFEC8C35D}" dt="2026-02-03T14:31:23.071" v="699" actId="113"/>
          <ac:spMkLst>
            <pc:docMk/>
            <pc:sldMk cId="3548210598" sldId="2574"/>
            <ac:spMk id="4" creationId="{32910111-EA8B-2D22-5B7F-D5BEA3BB9A88}"/>
          </ac:spMkLst>
        </pc:spChg>
        <pc:spChg chg="mod">
          <ac:chgData name="Revd Geoff Abasolo-Munnery" userId="b234e7e804758bb3" providerId="LiveId" clId="{9712F533-A70A-4D8A-BE7B-BF4AFEC8C35D}" dt="2026-02-03T13:51:56.003" v="56"/>
          <ac:spMkLst>
            <pc:docMk/>
            <pc:sldMk cId="3548210598" sldId="2574"/>
            <ac:spMk id="6" creationId="{C3959290-A278-AF0F-F5CD-899B52969468}"/>
          </ac:spMkLst>
        </pc:spChg>
        <pc:spChg chg="mod">
          <ac:chgData name="Revd Geoff Abasolo-Munnery" userId="b234e7e804758bb3" providerId="LiveId" clId="{9712F533-A70A-4D8A-BE7B-BF4AFEC8C35D}" dt="2026-02-03T13:51:56.003" v="56"/>
          <ac:spMkLst>
            <pc:docMk/>
            <pc:sldMk cId="3548210598" sldId="2574"/>
            <ac:spMk id="7" creationId="{11252ACC-707B-1D2F-DD39-7999A08640F1}"/>
          </ac:spMkLst>
        </pc:spChg>
        <pc:spChg chg="mod">
          <ac:chgData name="Revd Geoff Abasolo-Munnery" userId="b234e7e804758bb3" providerId="LiveId" clId="{9712F533-A70A-4D8A-BE7B-BF4AFEC8C35D}" dt="2026-02-03T14:33:09.656" v="754" actId="1076"/>
          <ac:spMkLst>
            <pc:docMk/>
            <pc:sldMk cId="3548210598" sldId="2574"/>
            <ac:spMk id="9" creationId="{DECD9441-9D7D-4CB0-9ED8-60B6BFD6229D}"/>
          </ac:spMkLst>
        </pc:spChg>
        <pc:spChg chg="mod">
          <ac:chgData name="Revd Geoff Abasolo-Munnery" userId="b234e7e804758bb3" providerId="LiveId" clId="{9712F533-A70A-4D8A-BE7B-BF4AFEC8C35D}" dt="2026-02-03T14:33:33.199" v="759" actId="27636"/>
          <ac:spMkLst>
            <pc:docMk/>
            <pc:sldMk cId="3548210598" sldId="2574"/>
            <ac:spMk id="10" creationId="{500BB6E1-5B85-47E7-A13E-55B79254F94F}"/>
          </ac:spMkLst>
        </pc:spChg>
        <pc:spChg chg="mod">
          <ac:chgData name="Revd Geoff Abasolo-Munnery" userId="b234e7e804758bb3" providerId="LiveId" clId="{9712F533-A70A-4D8A-BE7B-BF4AFEC8C35D}" dt="2026-02-03T14:34:14.053" v="766" actId="20577"/>
          <ac:spMkLst>
            <pc:docMk/>
            <pc:sldMk cId="3548210598" sldId="2574"/>
            <ac:spMk id="11" creationId="{876D2C15-F23C-4AE6-BDC8-194D793D50D9}"/>
          </ac:spMkLst>
        </pc:spChg>
        <pc:spChg chg="mod">
          <ac:chgData name="Revd Geoff Abasolo-Munnery" userId="b234e7e804758bb3" providerId="LiveId" clId="{9712F533-A70A-4D8A-BE7B-BF4AFEC8C35D}" dt="2026-02-03T14:34:35.930" v="771" actId="27636"/>
          <ac:spMkLst>
            <pc:docMk/>
            <pc:sldMk cId="3548210598" sldId="2574"/>
            <ac:spMk id="12" creationId="{E852F861-3B3E-4466-954D-6E12DA8DEE24}"/>
          </ac:spMkLst>
        </pc:spChg>
        <pc:spChg chg="mod">
          <ac:chgData name="Revd Geoff Abasolo-Munnery" userId="b234e7e804758bb3" providerId="LiveId" clId="{9712F533-A70A-4D8A-BE7B-BF4AFEC8C35D}" dt="2026-02-03T14:35:19.804" v="780" actId="27636"/>
          <ac:spMkLst>
            <pc:docMk/>
            <pc:sldMk cId="3548210598" sldId="2574"/>
            <ac:spMk id="13" creationId="{8651E605-56BF-4766-AEC6-4574D1939C8F}"/>
          </ac:spMkLst>
        </pc:spChg>
      </pc:sldChg>
      <pc:sldChg chg="modSp mod">
        <pc:chgData name="Revd Geoff Abasolo-Munnery" userId="b234e7e804758bb3" providerId="LiveId" clId="{9712F533-A70A-4D8A-BE7B-BF4AFEC8C35D}" dt="2026-02-03T14:36:29.138" v="781" actId="207"/>
        <pc:sldMkLst>
          <pc:docMk/>
          <pc:sldMk cId="946399019" sldId="2575"/>
        </pc:sldMkLst>
        <pc:spChg chg="mod">
          <ac:chgData name="Revd Geoff Abasolo-Munnery" userId="b234e7e804758bb3" providerId="LiveId" clId="{9712F533-A70A-4D8A-BE7B-BF4AFEC8C35D}" dt="2026-02-03T13:51:52.236" v="53" actId="27636"/>
          <ac:spMkLst>
            <pc:docMk/>
            <pc:sldMk cId="946399019" sldId="2575"/>
            <ac:spMk id="4" creationId="{B147F4B1-1AAF-691D-4A65-0AD0E4DEF98E}"/>
          </ac:spMkLst>
        </pc:spChg>
        <pc:spChg chg="mod">
          <ac:chgData name="Revd Geoff Abasolo-Munnery" userId="b234e7e804758bb3" providerId="LiveId" clId="{9712F533-A70A-4D8A-BE7B-BF4AFEC8C35D}" dt="2026-02-03T13:51:56.003" v="56"/>
          <ac:spMkLst>
            <pc:docMk/>
            <pc:sldMk cId="946399019" sldId="2575"/>
            <ac:spMk id="6" creationId="{6B902832-0703-905D-5BF7-30FD14B8B4E7}"/>
          </ac:spMkLst>
        </pc:spChg>
        <pc:spChg chg="mod">
          <ac:chgData name="Revd Geoff Abasolo-Munnery" userId="b234e7e804758bb3" providerId="LiveId" clId="{9712F533-A70A-4D8A-BE7B-BF4AFEC8C35D}" dt="2026-02-03T13:51:56.003" v="56"/>
          <ac:spMkLst>
            <pc:docMk/>
            <pc:sldMk cId="946399019" sldId="2575"/>
            <ac:spMk id="7" creationId="{EE1F7394-CC0A-4167-F96A-B66FA5971EE9}"/>
          </ac:spMkLst>
        </pc:spChg>
        <pc:picChg chg="mod">
          <ac:chgData name="Revd Geoff Abasolo-Munnery" userId="b234e7e804758bb3" providerId="LiveId" clId="{9712F533-A70A-4D8A-BE7B-BF4AFEC8C35D}" dt="2026-02-03T14:36:29.138" v="781" actId="207"/>
          <ac:picMkLst>
            <pc:docMk/>
            <pc:sldMk cId="946399019" sldId="2575"/>
            <ac:picMk id="8" creationId="{08BFFB8F-282C-499F-90CA-05E8BB9851BC}"/>
          </ac:picMkLst>
        </pc:picChg>
      </pc:sldChg>
      <pc:sldChg chg="modSp mod">
        <pc:chgData name="Revd Geoff Abasolo-Munnery" userId="b234e7e804758bb3" providerId="LiveId" clId="{9712F533-A70A-4D8A-BE7B-BF4AFEC8C35D}" dt="2026-02-03T14:36:58.371" v="784" actId="207"/>
        <pc:sldMkLst>
          <pc:docMk/>
          <pc:sldMk cId="2741188240" sldId="2576"/>
        </pc:sldMkLst>
        <pc:spChg chg="mod">
          <ac:chgData name="Revd Geoff Abasolo-Munnery" userId="b234e7e804758bb3" providerId="LiveId" clId="{9712F533-A70A-4D8A-BE7B-BF4AFEC8C35D}" dt="2026-02-03T13:51:56.003" v="56"/>
          <ac:spMkLst>
            <pc:docMk/>
            <pc:sldMk cId="2741188240" sldId="2576"/>
            <ac:spMk id="6" creationId="{56DABE1F-9E40-015F-308B-9E1F4FF6F2B2}"/>
          </ac:spMkLst>
        </pc:spChg>
        <pc:spChg chg="mod">
          <ac:chgData name="Revd Geoff Abasolo-Munnery" userId="b234e7e804758bb3" providerId="LiveId" clId="{9712F533-A70A-4D8A-BE7B-BF4AFEC8C35D}" dt="2026-02-03T13:51:56.003" v="56"/>
          <ac:spMkLst>
            <pc:docMk/>
            <pc:sldMk cId="2741188240" sldId="2576"/>
            <ac:spMk id="7" creationId="{029FCE4D-0ECA-0FCF-0C54-6EB753196E37}"/>
          </ac:spMkLst>
        </pc:spChg>
        <pc:spChg chg="mod">
          <ac:chgData name="Revd Geoff Abasolo-Munnery" userId="b234e7e804758bb3" providerId="LiveId" clId="{9712F533-A70A-4D8A-BE7B-BF4AFEC8C35D}" dt="2026-02-03T14:36:47.488" v="783" actId="207"/>
          <ac:spMkLst>
            <pc:docMk/>
            <pc:sldMk cId="2741188240" sldId="2576"/>
            <ac:spMk id="10" creationId="{D2F57F38-76BA-458B-A4D0-93B7B1CF0295}"/>
          </ac:spMkLst>
        </pc:spChg>
        <pc:spChg chg="mod">
          <ac:chgData name="Revd Geoff Abasolo-Munnery" userId="b234e7e804758bb3" providerId="LiveId" clId="{9712F533-A70A-4D8A-BE7B-BF4AFEC8C35D}" dt="2026-02-03T14:36:58.371" v="784" actId="207"/>
          <ac:spMkLst>
            <pc:docMk/>
            <pc:sldMk cId="2741188240" sldId="2576"/>
            <ac:spMk id="11" creationId="{E3673677-01A4-47A5-8322-E5FA3B71DFF7}"/>
          </ac:spMkLst>
        </pc:spChg>
      </pc:sldChg>
      <pc:sldChg chg="delSp modSp mod">
        <pc:chgData name="Revd Geoff Abasolo-Munnery" userId="b234e7e804758bb3" providerId="LiveId" clId="{9712F533-A70A-4D8A-BE7B-BF4AFEC8C35D}" dt="2026-02-03T14:38:44.562" v="798" actId="21"/>
        <pc:sldMkLst>
          <pc:docMk/>
          <pc:sldMk cId="3447036588" sldId="2577"/>
        </pc:sldMkLst>
        <pc:spChg chg="mod">
          <ac:chgData name="Revd Geoff Abasolo-Munnery" userId="b234e7e804758bb3" providerId="LiveId" clId="{9712F533-A70A-4D8A-BE7B-BF4AFEC8C35D}" dt="2026-02-03T13:51:56.003" v="56"/>
          <ac:spMkLst>
            <pc:docMk/>
            <pc:sldMk cId="3447036588" sldId="2577"/>
            <ac:spMk id="6" creationId="{15D75A98-49E0-AD33-A914-CC3D62D2F368}"/>
          </ac:spMkLst>
        </pc:spChg>
        <pc:spChg chg="mod">
          <ac:chgData name="Revd Geoff Abasolo-Munnery" userId="b234e7e804758bb3" providerId="LiveId" clId="{9712F533-A70A-4D8A-BE7B-BF4AFEC8C35D}" dt="2026-02-03T13:51:56.003" v="56"/>
          <ac:spMkLst>
            <pc:docMk/>
            <pc:sldMk cId="3447036588" sldId="2577"/>
            <ac:spMk id="7" creationId="{1A5AE3CE-CAF4-9321-CE92-DD451D697078}"/>
          </ac:spMkLst>
        </pc:spChg>
        <pc:spChg chg="mod">
          <ac:chgData name="Revd Geoff Abasolo-Munnery" userId="b234e7e804758bb3" providerId="LiveId" clId="{9712F533-A70A-4D8A-BE7B-BF4AFEC8C35D}" dt="2026-02-03T14:37:25.738" v="786" actId="113"/>
          <ac:spMkLst>
            <pc:docMk/>
            <pc:sldMk cId="3447036588" sldId="2577"/>
            <ac:spMk id="17" creationId="{42B707BD-2774-4D7D-8E4E-64E915572DEB}"/>
          </ac:spMkLst>
        </pc:spChg>
        <pc:spChg chg="mod">
          <ac:chgData name="Revd Geoff Abasolo-Munnery" userId="b234e7e804758bb3" providerId="LiveId" clId="{9712F533-A70A-4D8A-BE7B-BF4AFEC8C35D}" dt="2026-02-03T14:37:44.084" v="790" actId="255"/>
          <ac:spMkLst>
            <pc:docMk/>
            <pc:sldMk cId="3447036588" sldId="2577"/>
            <ac:spMk id="18" creationId="{EB8F9021-8871-4894-A9F4-8F89AD8EDFD1}"/>
          </ac:spMkLst>
        </pc:spChg>
        <pc:spChg chg="mod">
          <ac:chgData name="Revd Geoff Abasolo-Munnery" userId="b234e7e804758bb3" providerId="LiveId" clId="{9712F533-A70A-4D8A-BE7B-BF4AFEC8C35D}" dt="2026-02-03T14:37:58.872" v="792" actId="255"/>
          <ac:spMkLst>
            <pc:docMk/>
            <pc:sldMk cId="3447036588" sldId="2577"/>
            <ac:spMk id="19" creationId="{B5EF23B4-2775-4090-8C93-C392B3C209F5}"/>
          </ac:spMkLst>
        </pc:spChg>
        <pc:spChg chg="mod">
          <ac:chgData name="Revd Geoff Abasolo-Munnery" userId="b234e7e804758bb3" providerId="LiveId" clId="{9712F533-A70A-4D8A-BE7B-BF4AFEC8C35D}" dt="2026-02-03T14:38:22.538" v="796" actId="255"/>
          <ac:spMkLst>
            <pc:docMk/>
            <pc:sldMk cId="3447036588" sldId="2577"/>
            <ac:spMk id="20" creationId="{034E3BBF-9CE2-4A97-8AAC-8205807F8E10}"/>
          </ac:spMkLst>
        </pc:spChg>
        <pc:spChg chg="del mod">
          <ac:chgData name="Revd Geoff Abasolo-Munnery" userId="b234e7e804758bb3" providerId="LiveId" clId="{9712F533-A70A-4D8A-BE7B-BF4AFEC8C35D}" dt="2026-02-03T14:38:39.922" v="797" actId="21"/>
          <ac:spMkLst>
            <pc:docMk/>
            <pc:sldMk cId="3447036588" sldId="2577"/>
            <ac:spMk id="21" creationId="{170DCB04-38D6-4121-B78D-8C868E7331DE}"/>
          </ac:spMkLst>
        </pc:spChg>
        <pc:picChg chg="mod">
          <ac:chgData name="Revd Geoff Abasolo-Munnery" userId="b234e7e804758bb3" providerId="LiveId" clId="{9712F533-A70A-4D8A-BE7B-BF4AFEC8C35D}" dt="2026-02-03T14:38:11.618" v="794" actId="1076"/>
          <ac:picMkLst>
            <pc:docMk/>
            <pc:sldMk cId="3447036588" sldId="2577"/>
            <ac:picMk id="14" creationId="{9FD8C30B-05F3-44FA-8D41-E388627D2E05}"/>
          </ac:picMkLst>
        </pc:picChg>
        <pc:picChg chg="del">
          <ac:chgData name="Revd Geoff Abasolo-Munnery" userId="b234e7e804758bb3" providerId="LiveId" clId="{9712F533-A70A-4D8A-BE7B-BF4AFEC8C35D}" dt="2026-02-03T14:38:44.562" v="798" actId="21"/>
          <ac:picMkLst>
            <pc:docMk/>
            <pc:sldMk cId="3447036588" sldId="2577"/>
            <ac:picMk id="16" creationId="{00BBE442-509F-4170-9E02-1D5966B46C91}"/>
          </ac:picMkLst>
        </pc:picChg>
      </pc:sldChg>
      <pc:sldChg chg="modSp del mod">
        <pc:chgData name="Revd Geoff Abasolo-Munnery" userId="b234e7e804758bb3" providerId="LiveId" clId="{9712F533-A70A-4D8A-BE7B-BF4AFEC8C35D}" dt="2026-02-03T14:39:05.379" v="799" actId="2696"/>
        <pc:sldMkLst>
          <pc:docMk/>
          <pc:sldMk cId="1459695217" sldId="2578"/>
        </pc:sldMkLst>
        <pc:spChg chg="mod">
          <ac:chgData name="Revd Geoff Abasolo-Munnery" userId="b234e7e804758bb3" providerId="LiveId" clId="{9712F533-A70A-4D8A-BE7B-BF4AFEC8C35D}" dt="2026-02-03T13:51:52.259" v="54" actId="27636"/>
          <ac:spMkLst>
            <pc:docMk/>
            <pc:sldMk cId="1459695217" sldId="2578"/>
            <ac:spMk id="4" creationId="{CEF66B16-642F-B8A6-C1CF-D46CBE522277}"/>
          </ac:spMkLst>
        </pc:spChg>
        <pc:spChg chg="mod">
          <ac:chgData name="Revd Geoff Abasolo-Munnery" userId="b234e7e804758bb3" providerId="LiveId" clId="{9712F533-A70A-4D8A-BE7B-BF4AFEC8C35D}" dt="2026-02-03T13:51:56.003" v="56"/>
          <ac:spMkLst>
            <pc:docMk/>
            <pc:sldMk cId="1459695217" sldId="2578"/>
            <ac:spMk id="6" creationId="{2E61029B-CB66-F2F7-1F18-622508403A5B}"/>
          </ac:spMkLst>
        </pc:spChg>
        <pc:spChg chg="mod">
          <ac:chgData name="Revd Geoff Abasolo-Munnery" userId="b234e7e804758bb3" providerId="LiveId" clId="{9712F533-A70A-4D8A-BE7B-BF4AFEC8C35D}" dt="2026-02-03T13:51:56.003" v="56"/>
          <ac:spMkLst>
            <pc:docMk/>
            <pc:sldMk cId="1459695217" sldId="2578"/>
            <ac:spMk id="7" creationId="{320C6465-AD0D-B68F-5B62-178A080A9926}"/>
          </ac:spMkLst>
        </pc:spChg>
        <pc:spChg chg="mod">
          <ac:chgData name="Revd Geoff Abasolo-Munnery" userId="b234e7e804758bb3" providerId="LiveId" clId="{9712F533-A70A-4D8A-BE7B-BF4AFEC8C35D}" dt="2026-02-03T13:50:41.852" v="41" actId="27636"/>
          <ac:spMkLst>
            <pc:docMk/>
            <pc:sldMk cId="1459695217" sldId="2578"/>
            <ac:spMk id="9" creationId="{83E66DF6-0298-48C7-AD15-EB5D1B8D3F92}"/>
          </ac:spMkLst>
        </pc:spChg>
        <pc:spChg chg="mod">
          <ac:chgData name="Revd Geoff Abasolo-Munnery" userId="b234e7e804758bb3" providerId="LiveId" clId="{9712F533-A70A-4D8A-BE7B-BF4AFEC8C35D}" dt="2026-02-03T13:50:41.852" v="42" actId="27636"/>
          <ac:spMkLst>
            <pc:docMk/>
            <pc:sldMk cId="1459695217" sldId="2578"/>
            <ac:spMk id="10" creationId="{D7093296-EC1E-496D-BB49-951391EA7317}"/>
          </ac:spMkLst>
        </pc:spChg>
      </pc:sldChg>
      <pc:sldChg chg="new del">
        <pc:chgData name="Revd Geoff Abasolo-Munnery" userId="b234e7e804758bb3" providerId="LiveId" clId="{9712F533-A70A-4D8A-BE7B-BF4AFEC8C35D}" dt="2026-02-03T14:58:09.997" v="980" actId="2696"/>
        <pc:sldMkLst>
          <pc:docMk/>
          <pc:sldMk cId="3001258386" sldId="2578"/>
        </pc:sldMkLst>
      </pc:sldChg>
      <pc:sldChg chg="modSp del mod">
        <pc:chgData name="Revd Geoff Abasolo-Munnery" userId="b234e7e804758bb3" providerId="LiveId" clId="{9712F533-A70A-4D8A-BE7B-BF4AFEC8C35D}" dt="2026-02-03T14:39:22.156" v="800" actId="2696"/>
        <pc:sldMkLst>
          <pc:docMk/>
          <pc:sldMk cId="1301844911" sldId="2579"/>
        </pc:sldMkLst>
        <pc:spChg chg="mod">
          <ac:chgData name="Revd Geoff Abasolo-Munnery" userId="b234e7e804758bb3" providerId="LiveId" clId="{9712F533-A70A-4D8A-BE7B-BF4AFEC8C35D}" dt="2026-02-03T13:51:52.267" v="55" actId="27636"/>
          <ac:spMkLst>
            <pc:docMk/>
            <pc:sldMk cId="1301844911" sldId="2579"/>
            <ac:spMk id="4" creationId="{48644057-16A9-0DFB-6900-1A98579A097F}"/>
          </ac:spMkLst>
        </pc:spChg>
        <pc:spChg chg="mod">
          <ac:chgData name="Revd Geoff Abasolo-Munnery" userId="b234e7e804758bb3" providerId="LiveId" clId="{9712F533-A70A-4D8A-BE7B-BF4AFEC8C35D}" dt="2026-02-03T13:51:56.003" v="56"/>
          <ac:spMkLst>
            <pc:docMk/>
            <pc:sldMk cId="1301844911" sldId="2579"/>
            <ac:spMk id="6" creationId="{6DC5BAE5-8091-427F-728B-A79D688F57FE}"/>
          </ac:spMkLst>
        </pc:spChg>
        <pc:spChg chg="mod">
          <ac:chgData name="Revd Geoff Abasolo-Munnery" userId="b234e7e804758bb3" providerId="LiveId" clId="{9712F533-A70A-4D8A-BE7B-BF4AFEC8C35D}" dt="2026-02-03T13:51:56.003" v="56"/>
          <ac:spMkLst>
            <pc:docMk/>
            <pc:sldMk cId="1301844911" sldId="2579"/>
            <ac:spMk id="7" creationId="{18C0DC8D-4348-1569-7107-781361EEB221}"/>
          </ac:spMkLst>
        </pc:spChg>
      </pc:sldChg>
      <pc:sldChg chg="new del">
        <pc:chgData name="Revd Geoff Abasolo-Munnery" userId="b234e7e804758bb3" providerId="LiveId" clId="{9712F533-A70A-4D8A-BE7B-BF4AFEC8C35D}" dt="2026-02-03T14:58:14.645" v="981" actId="2696"/>
        <pc:sldMkLst>
          <pc:docMk/>
          <pc:sldMk cId="3791510470" sldId="2579"/>
        </pc:sldMkLst>
      </pc:sldChg>
      <pc:sldChg chg="addSp delSp modSp new mod ord setBg setClrOvrMap">
        <pc:chgData name="Revd Geoff Abasolo-Munnery" userId="b234e7e804758bb3" providerId="LiveId" clId="{9712F533-A70A-4D8A-BE7B-BF4AFEC8C35D}" dt="2026-02-03T14:58:04.097" v="979"/>
        <pc:sldMkLst>
          <pc:docMk/>
          <pc:sldMk cId="1504490592" sldId="2580"/>
        </pc:sldMkLst>
        <pc:spChg chg="mod">
          <ac:chgData name="Revd Geoff Abasolo-Munnery" userId="b234e7e804758bb3" providerId="LiveId" clId="{9712F533-A70A-4D8A-BE7B-BF4AFEC8C35D}" dt="2026-02-03T14:57:32.152" v="974" actId="1076"/>
          <ac:spMkLst>
            <pc:docMk/>
            <pc:sldMk cId="1504490592" sldId="2580"/>
            <ac:spMk id="2" creationId="{148E9625-5444-41C8-5286-7A5BD34E3506}"/>
          </ac:spMkLst>
        </pc:spChg>
        <pc:spChg chg="mod">
          <ac:chgData name="Revd Geoff Abasolo-Munnery" userId="b234e7e804758bb3" providerId="LiveId" clId="{9712F533-A70A-4D8A-BE7B-BF4AFEC8C35D}" dt="2026-02-03T14:57:53.725" v="977" actId="255"/>
          <ac:spMkLst>
            <pc:docMk/>
            <pc:sldMk cId="1504490592" sldId="2580"/>
            <ac:spMk id="3" creationId="{CD1EFFDF-8D7A-9491-013F-F5F2B78FCCE2}"/>
          </ac:spMkLst>
        </pc:spChg>
        <pc:spChg chg="add del mod">
          <ac:chgData name="Revd Geoff Abasolo-Munnery" userId="b234e7e804758bb3" providerId="LiveId" clId="{9712F533-A70A-4D8A-BE7B-BF4AFEC8C35D}" dt="2026-02-03T14:55:38.913" v="902" actId="478"/>
          <ac:spMkLst>
            <pc:docMk/>
            <pc:sldMk cId="1504490592" sldId="2580"/>
            <ac:spMk id="6" creationId="{961D3259-E264-C297-6B90-20F80EB96D6F}"/>
          </ac:spMkLst>
        </pc:spChg>
        <pc:spChg chg="add del mod">
          <ac:chgData name="Revd Geoff Abasolo-Munnery" userId="b234e7e804758bb3" providerId="LiveId" clId="{9712F533-A70A-4D8A-BE7B-BF4AFEC8C35D}" dt="2026-02-03T14:57:08.669" v="970" actId="478"/>
          <ac:spMkLst>
            <pc:docMk/>
            <pc:sldMk cId="1504490592" sldId="2580"/>
            <ac:spMk id="9" creationId="{93414661-1569-0054-4B38-B1D9EF07456A}"/>
          </ac:spMkLst>
        </pc:spChg>
        <pc:spChg chg="add del">
          <ac:chgData name="Revd Geoff Abasolo-Munnery" userId="b234e7e804758bb3" providerId="LiveId" clId="{9712F533-A70A-4D8A-BE7B-BF4AFEC8C35D}" dt="2026-02-03T14:57:22.864" v="973" actId="26606"/>
          <ac:spMkLst>
            <pc:docMk/>
            <pc:sldMk cId="1504490592" sldId="2580"/>
            <ac:spMk id="11" creationId="{1A8AF9B1-7D64-4564-969F-CB2B27ED9EC7}"/>
          </ac:spMkLst>
        </pc:spChg>
        <pc:spChg chg="add">
          <ac:chgData name="Revd Geoff Abasolo-Munnery" userId="b234e7e804758bb3" providerId="LiveId" clId="{9712F533-A70A-4D8A-BE7B-BF4AFEC8C35D}" dt="2026-02-03T14:57:22.864" v="973" actId="26606"/>
          <ac:spMkLst>
            <pc:docMk/>
            <pc:sldMk cId="1504490592" sldId="2580"/>
            <ac:spMk id="20" creationId="{1A8AF9B1-7D64-4564-969F-CB2B27ED9EC7}"/>
          </ac:spMkLst>
        </pc:spChg>
        <pc:grpChg chg="add del">
          <ac:chgData name="Revd Geoff Abasolo-Munnery" userId="b234e7e804758bb3" providerId="LiveId" clId="{9712F533-A70A-4D8A-BE7B-BF4AFEC8C35D}" dt="2026-02-03T14:57:22.864" v="973" actId="26606"/>
          <ac:grpSpMkLst>
            <pc:docMk/>
            <pc:sldMk cId="1504490592" sldId="2580"/>
            <ac:grpSpMk id="13" creationId="{8D854759-2D3E-4B54-A780-D84D49E80FE3}"/>
          </ac:grpSpMkLst>
        </pc:grpChg>
        <pc:grpChg chg="add">
          <ac:chgData name="Revd Geoff Abasolo-Munnery" userId="b234e7e804758bb3" providerId="LiveId" clId="{9712F533-A70A-4D8A-BE7B-BF4AFEC8C35D}" dt="2026-02-03T14:57:22.864" v="973" actId="26606"/>
          <ac:grpSpMkLst>
            <pc:docMk/>
            <pc:sldMk cId="1504490592" sldId="2580"/>
            <ac:grpSpMk id="22" creationId="{8D854759-2D3E-4B54-A780-D84D49E80FE3}"/>
          </ac:grpSpMkLst>
        </pc:grpChg>
        <pc:picChg chg="add del mod ord">
          <ac:chgData name="Revd Geoff Abasolo-Munnery" userId="b234e7e804758bb3" providerId="LiveId" clId="{9712F533-A70A-4D8A-BE7B-BF4AFEC8C35D}" dt="2026-02-03T14:55:38.913" v="902" actId="478"/>
          <ac:picMkLst>
            <pc:docMk/>
            <pc:sldMk cId="1504490592" sldId="2580"/>
            <ac:picMk id="5" creationId="{E78038EB-FDE4-49BC-4CE8-616A549A60B2}"/>
          </ac:picMkLst>
        </pc:picChg>
        <pc:picChg chg="add mod ord">
          <ac:chgData name="Revd Geoff Abasolo-Munnery" userId="b234e7e804758bb3" providerId="LiveId" clId="{9712F533-A70A-4D8A-BE7B-BF4AFEC8C35D}" dt="2026-02-03T14:57:22.864" v="973" actId="26606"/>
          <ac:picMkLst>
            <pc:docMk/>
            <pc:sldMk cId="1504490592" sldId="2580"/>
            <ac:picMk id="8" creationId="{12938DBF-E673-07BA-6913-85807F6D458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208227-9508-4A0D-B16F-FF814DFCA852}" type="datetimeFigureOut">
              <a:rPr lang="en-GB" smtClean="0"/>
              <a:t>03/02/2026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25D1B2-1B0F-4A77-A5CB-395CFBDAAFA5}" type="slidenum">
              <a:rPr lang="en-GB" smtClean="0"/>
              <a:t>‹#›</a:t>
            </a:fld>
            <a:endParaRPr lang="en-GB"/>
          </a:p>
        </p:txBody>
      </p:sp>
    </p:spTree>
    <p:extLst>
      <p:ext uri="{BB962C8B-B14F-4D97-AF65-F5344CB8AC3E}">
        <p14:creationId xmlns:p14="http://schemas.microsoft.com/office/powerpoint/2010/main" val="133902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source: AI-generated</a:t>
            </a:r>
          </a:p>
        </p:txBody>
      </p:sp>
      <p:sp>
        <p:nvSpPr>
          <p:cNvPr id="4" name="Slide Number Placeholder 3"/>
          <p:cNvSpPr>
            <a:spLocks noGrp="1"/>
          </p:cNvSpPr>
          <p:nvPr>
            <p:ph type="sldNum" sz="quarter" idx="5"/>
          </p:nvPr>
        </p:nvSpPr>
        <p:spPr/>
        <p:txBody>
          <a:bodyPr/>
          <a:lstStyle/>
          <a:p>
            <a:fld id="{923E7E91-3AA8-422D-83AD-C7E0E5C449FB}" type="slidenum">
              <a:rPr lang="en-GB" smtClean="0"/>
              <a:t>1</a:t>
            </a:fld>
            <a:endParaRPr lang="en-GB"/>
          </a:p>
        </p:txBody>
      </p:sp>
    </p:spTree>
    <p:extLst>
      <p:ext uri="{BB962C8B-B14F-4D97-AF65-F5344CB8AC3E}">
        <p14:creationId xmlns:p14="http://schemas.microsoft.com/office/powerpoint/2010/main" val="219279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Fasting and Abstinence Rituals, Prayer, Almsgiving, and Spiritual Disciplines, Liturgical Observances and Special Services</a:t>
            </a:r>
          </a:p>
        </p:txBody>
      </p:sp>
      <p:sp>
        <p:nvSpPr>
          <p:cNvPr id="4" name="Slide Number Placeholder 3"/>
          <p:cNvSpPr>
            <a:spLocks noGrp="1"/>
          </p:cNvSpPr>
          <p:nvPr>
            <p:ph type="sldNum" sz="quarter" idx="5"/>
          </p:nvPr>
        </p:nvSpPr>
        <p:spPr/>
        <p:txBody>
          <a:bodyPr/>
          <a:lstStyle/>
          <a:p>
            <a:fld id="{923E7E91-3AA8-422D-83AD-C7E0E5C449FB}" type="slidenum">
              <a:rPr lang="en-GB" smtClean="0"/>
              <a:t>11</a:t>
            </a:fld>
            <a:endParaRPr lang="en-GB"/>
          </a:p>
        </p:txBody>
      </p:sp>
    </p:spTree>
    <p:extLst>
      <p:ext uri="{BB962C8B-B14F-4D97-AF65-F5344CB8AC3E}">
        <p14:creationId xmlns:p14="http://schemas.microsoft.com/office/powerpoint/2010/main" val="3254161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Fasting during Lent typically involves reducing food intake or abstaining from specific foods such as meat, reflecting penitential discipline. In the Roman Catholic tradition, Ash Wednesday and Good Friday are days of strict fasting, while abstinence from meat is customary on Fridays. Eastern Orthodox fasts are more rigorous, often excluding meat, dairy, and oil. These practices serve to foster self-control, solidarity with the poor, and spiritual focus.</a:t>
            </a:r>
          </a:p>
        </p:txBody>
      </p:sp>
      <p:sp>
        <p:nvSpPr>
          <p:cNvPr id="4" name="Slide Number Placeholder 3"/>
          <p:cNvSpPr>
            <a:spLocks noGrp="1"/>
          </p:cNvSpPr>
          <p:nvPr>
            <p:ph type="sldNum" sz="quarter" idx="5"/>
          </p:nvPr>
        </p:nvSpPr>
        <p:spPr/>
        <p:txBody>
          <a:bodyPr/>
          <a:lstStyle/>
          <a:p>
            <a:fld id="{923E7E91-3AA8-422D-83AD-C7E0E5C449FB}" type="slidenum">
              <a:rPr lang="en-GB" smtClean="0"/>
              <a:t>12</a:t>
            </a:fld>
            <a:endParaRPr lang="en-GB"/>
          </a:p>
        </p:txBody>
      </p:sp>
    </p:spTree>
    <p:extLst>
      <p:ext uri="{BB962C8B-B14F-4D97-AF65-F5344CB8AC3E}">
        <p14:creationId xmlns:p14="http://schemas.microsoft.com/office/powerpoint/2010/main" val="24943526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Alongside fasting, Lent encourages increased prayer and almsgiving as integral disciplines. Prayer deepens one’s relationship with God, often including devotional practices such as the Stations of the Cross or Lenten retreats. Almsgiving embodies charity and solidarity with the marginalized, reinforcing repentance through active love. These combined disciplines foster holistic spiritual growth during the Lenten season. 
 Image source: AI-generated</a:t>
            </a:r>
          </a:p>
        </p:txBody>
      </p:sp>
      <p:sp>
        <p:nvSpPr>
          <p:cNvPr id="4" name="Slide Number Placeholder 3"/>
          <p:cNvSpPr>
            <a:spLocks noGrp="1"/>
          </p:cNvSpPr>
          <p:nvPr>
            <p:ph type="sldNum" sz="quarter" idx="5"/>
          </p:nvPr>
        </p:nvSpPr>
        <p:spPr/>
        <p:txBody>
          <a:bodyPr/>
          <a:lstStyle/>
          <a:p>
            <a:fld id="{923E7E91-3AA8-422D-83AD-C7E0E5C449FB}" type="slidenum">
              <a:rPr lang="en-GB" smtClean="0"/>
              <a:t>13</a:t>
            </a:fld>
            <a:endParaRPr lang="en-GB"/>
          </a:p>
        </p:txBody>
      </p:sp>
    </p:spTree>
    <p:extLst>
      <p:ext uri="{BB962C8B-B14F-4D97-AF65-F5344CB8AC3E}">
        <p14:creationId xmlns:p14="http://schemas.microsoft.com/office/powerpoint/2010/main" val="1272604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Churches mark Lent with specific liturgical rites such as the imposition of ashes on Ash Wednesday, Lenten penance services, and Holy Week ceremonies culminating in the Easter Vigil. These observances use scripture, hymns, and symbolically rich rituals to engage the faithful in communal penitence and anticipation. Such liturgies often highlight themes of mortality, forgiveness, and resurrection.</a:t>
            </a:r>
          </a:p>
        </p:txBody>
      </p:sp>
      <p:sp>
        <p:nvSpPr>
          <p:cNvPr id="4" name="Slide Number Placeholder 3"/>
          <p:cNvSpPr>
            <a:spLocks noGrp="1"/>
          </p:cNvSpPr>
          <p:nvPr>
            <p:ph type="sldNum" sz="quarter" idx="5"/>
          </p:nvPr>
        </p:nvSpPr>
        <p:spPr/>
        <p:txBody>
          <a:bodyPr/>
          <a:lstStyle/>
          <a:p>
            <a:fld id="{923E7E91-3AA8-422D-83AD-C7E0E5C449FB}" type="slidenum">
              <a:rPr lang="en-GB" smtClean="0"/>
              <a:t>14</a:t>
            </a:fld>
            <a:endParaRPr lang="en-GB"/>
          </a:p>
        </p:txBody>
      </p:sp>
    </p:spTree>
    <p:extLst>
      <p:ext uri="{BB962C8B-B14F-4D97-AF65-F5344CB8AC3E}">
        <p14:creationId xmlns:p14="http://schemas.microsoft.com/office/powerpoint/2010/main" val="58538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Personal and Communal Transformation, Modern Adaptations and Ecumenical Approaches, Lent’s Ongoing Relevance and Challenges</a:t>
            </a:r>
          </a:p>
        </p:txBody>
      </p:sp>
      <p:sp>
        <p:nvSpPr>
          <p:cNvPr id="4" name="Slide Number Placeholder 3"/>
          <p:cNvSpPr>
            <a:spLocks noGrp="1"/>
          </p:cNvSpPr>
          <p:nvPr>
            <p:ph type="sldNum" sz="quarter" idx="5"/>
          </p:nvPr>
        </p:nvSpPr>
        <p:spPr/>
        <p:txBody>
          <a:bodyPr/>
          <a:lstStyle/>
          <a:p>
            <a:fld id="{923E7E91-3AA8-422D-83AD-C7E0E5C449FB}" type="slidenum">
              <a:rPr lang="en-GB" smtClean="0"/>
              <a:t>15</a:t>
            </a:fld>
            <a:endParaRPr lang="en-GB"/>
          </a:p>
        </p:txBody>
      </p:sp>
    </p:spTree>
    <p:extLst>
      <p:ext uri="{BB962C8B-B14F-4D97-AF65-F5344CB8AC3E}">
        <p14:creationId xmlns:p14="http://schemas.microsoft.com/office/powerpoint/2010/main" val="1419020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Today, Lent continues to be a time for both personal spiritual renewal and communal strengthening. Individuals use this season to break unhealthy habits, deepen faith, and engage in acts of service, while communities often sponsor collective fasting or charity projects. Studies indicate that many Christians find Lent to foster meaningful life changes and heightened awareness of spiritual priorities. 
 Image source: AI-generated</a:t>
            </a:r>
          </a:p>
        </p:txBody>
      </p:sp>
      <p:sp>
        <p:nvSpPr>
          <p:cNvPr id="4" name="Slide Number Placeholder 3"/>
          <p:cNvSpPr>
            <a:spLocks noGrp="1"/>
          </p:cNvSpPr>
          <p:nvPr>
            <p:ph type="sldNum" sz="quarter" idx="5"/>
          </p:nvPr>
        </p:nvSpPr>
        <p:spPr/>
        <p:txBody>
          <a:bodyPr/>
          <a:lstStyle/>
          <a:p>
            <a:fld id="{923E7E91-3AA8-422D-83AD-C7E0E5C449FB}" type="slidenum">
              <a:rPr lang="en-GB" smtClean="0"/>
              <a:t>16</a:t>
            </a:fld>
            <a:endParaRPr lang="en-GB"/>
          </a:p>
        </p:txBody>
      </p:sp>
    </p:spTree>
    <p:extLst>
      <p:ext uri="{BB962C8B-B14F-4D97-AF65-F5344CB8AC3E}">
        <p14:creationId xmlns:p14="http://schemas.microsoft.com/office/powerpoint/2010/main" val="4020477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contemporary Christians adopt flexible fasting practices or incorporate new disciplines such as digital detox or environmental stewardship, reflecting evolving cultural contexts. Ecumenically, Lent can serve as a bridge fostering unity across denominations through shared themes of repentance and renewal, despite doctrinal differences. Interdenominational Lenten services and dialogues have increased in recent decades. 
 Image source: AI-generated</a:t>
            </a:r>
          </a:p>
        </p:txBody>
      </p:sp>
      <p:sp>
        <p:nvSpPr>
          <p:cNvPr id="4" name="Slide Number Placeholder 3"/>
          <p:cNvSpPr>
            <a:spLocks noGrp="1"/>
          </p:cNvSpPr>
          <p:nvPr>
            <p:ph type="sldNum" sz="quarter" idx="5"/>
          </p:nvPr>
        </p:nvSpPr>
        <p:spPr/>
        <p:txBody>
          <a:bodyPr/>
          <a:lstStyle/>
          <a:p>
            <a:fld id="{923E7E91-3AA8-422D-83AD-C7E0E5C449FB}" type="slidenum">
              <a:rPr lang="en-GB" smtClean="0"/>
              <a:t>17</a:t>
            </a:fld>
            <a:endParaRPr lang="en-GB"/>
          </a:p>
        </p:txBody>
      </p:sp>
    </p:spTree>
    <p:extLst>
      <p:ext uri="{BB962C8B-B14F-4D97-AF65-F5344CB8AC3E}">
        <p14:creationId xmlns:p14="http://schemas.microsoft.com/office/powerpoint/2010/main" val="338282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Biblical Foundations and Early Christian Practice, Development in the Early Church, Variations Across Christian Traditions</a:t>
            </a:r>
          </a:p>
        </p:txBody>
      </p:sp>
      <p:sp>
        <p:nvSpPr>
          <p:cNvPr id="4" name="Slide Number Placeholder 3"/>
          <p:cNvSpPr>
            <a:spLocks noGrp="1"/>
          </p:cNvSpPr>
          <p:nvPr>
            <p:ph type="sldNum" sz="quarter" idx="5"/>
          </p:nvPr>
        </p:nvSpPr>
        <p:spPr/>
        <p:txBody>
          <a:bodyPr/>
          <a:lstStyle/>
          <a:p>
            <a:fld id="{923E7E91-3AA8-422D-83AD-C7E0E5C449FB}" type="slidenum">
              <a:rPr lang="en-GB" smtClean="0"/>
              <a:t>2</a:t>
            </a:fld>
            <a:endParaRPr lang="en-GB"/>
          </a:p>
        </p:txBody>
      </p:sp>
    </p:spTree>
    <p:extLst>
      <p:ext uri="{BB962C8B-B14F-4D97-AF65-F5344CB8AC3E}">
        <p14:creationId xmlns:p14="http://schemas.microsoft.com/office/powerpoint/2010/main" val="344898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Lent finds its roots in biblical events such as Jesus Christ’s 40 days of fasting in the wilderness (Matthew 4:1-11), symbolizing spiritual preparation and reliance on God. Early Christians adopted these themes of fasting and penitence, as seen in early Church writings and practices that emphasized repentance before Easter. Archaeological and textual evidence from the 2nd and 3rd centuries indicates that pre-Easter preparation was a widespread disciplinary period, though not fully standardized in length or form. 
 Image source: AI-generated</a:t>
            </a:r>
          </a:p>
        </p:txBody>
      </p:sp>
      <p:sp>
        <p:nvSpPr>
          <p:cNvPr id="4" name="Slide Number Placeholder 3"/>
          <p:cNvSpPr>
            <a:spLocks noGrp="1"/>
          </p:cNvSpPr>
          <p:nvPr>
            <p:ph type="sldNum" sz="quarter" idx="5"/>
          </p:nvPr>
        </p:nvSpPr>
        <p:spPr/>
        <p:txBody>
          <a:bodyPr/>
          <a:lstStyle/>
          <a:p>
            <a:fld id="{923E7E91-3AA8-422D-83AD-C7E0E5C449FB}" type="slidenum">
              <a:rPr lang="en-GB" smtClean="0"/>
              <a:t>4</a:t>
            </a:fld>
            <a:endParaRPr lang="en-GB"/>
          </a:p>
        </p:txBody>
      </p:sp>
    </p:spTree>
    <p:extLst>
      <p:ext uri="{BB962C8B-B14F-4D97-AF65-F5344CB8AC3E}">
        <p14:creationId xmlns:p14="http://schemas.microsoft.com/office/powerpoint/2010/main" val="644467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By the 4th century, Lent had become formalized as a 40-day period of fasting and penance, established by Church councils such as Nicaea (325 AD). It served to prepare catechumens for baptism and the faithful for Easter. Various Church Fathers like St. Augustine and St. Athanasius wrote on its spiritual importance, reinforcing Lent’s role as both discipline and devotion. Regional variations existed, but the trend moved towards a unified penitential season.</a:t>
            </a:r>
          </a:p>
        </p:txBody>
      </p:sp>
      <p:sp>
        <p:nvSpPr>
          <p:cNvPr id="4" name="Slide Number Placeholder 3"/>
          <p:cNvSpPr>
            <a:spLocks noGrp="1"/>
          </p:cNvSpPr>
          <p:nvPr>
            <p:ph type="sldNum" sz="quarter" idx="5"/>
          </p:nvPr>
        </p:nvSpPr>
        <p:spPr/>
        <p:txBody>
          <a:bodyPr/>
          <a:lstStyle/>
          <a:p>
            <a:fld id="{923E7E91-3AA8-422D-83AD-C7E0E5C449FB}" type="slidenum">
              <a:rPr lang="en-GB" smtClean="0"/>
              <a:t>5</a:t>
            </a:fld>
            <a:endParaRPr lang="en-GB"/>
          </a:p>
        </p:txBody>
      </p:sp>
    </p:spTree>
    <p:extLst>
      <p:ext uri="{BB962C8B-B14F-4D97-AF65-F5344CB8AC3E}">
        <p14:creationId xmlns:p14="http://schemas.microsoft.com/office/powerpoint/2010/main" val="305333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While Western Christianity typically observes a 40-day Lent excluding Sundays, Eastern Orthodox traditions often observe a 40-day fast including Sundays, followed by Holy Week, totaling around 48 days. The Advent and Pentecost fasts in some Eastern rites also show differing disciplinary emphases. Protestant groups have diverse approaches; some maintain Lenten fasting and repentance, others see it as optional or symbolic. These differences highlight theological emphases on grace, asceticism, and tradition. 
 Image source: AI-generated</a:t>
            </a:r>
          </a:p>
        </p:txBody>
      </p:sp>
      <p:sp>
        <p:nvSpPr>
          <p:cNvPr id="4" name="Slide Number Placeholder 3"/>
          <p:cNvSpPr>
            <a:spLocks noGrp="1"/>
          </p:cNvSpPr>
          <p:nvPr>
            <p:ph type="sldNum" sz="quarter" idx="5"/>
          </p:nvPr>
        </p:nvSpPr>
        <p:spPr/>
        <p:txBody>
          <a:bodyPr/>
          <a:lstStyle/>
          <a:p>
            <a:fld id="{923E7E91-3AA8-422D-83AD-C7E0E5C449FB}" type="slidenum">
              <a:rPr lang="en-GB" smtClean="0"/>
              <a:t>6</a:t>
            </a:fld>
            <a:endParaRPr lang="en-GB"/>
          </a:p>
        </p:txBody>
      </p:sp>
    </p:spTree>
    <p:extLst>
      <p:ext uri="{BB962C8B-B14F-4D97-AF65-F5344CB8AC3E}">
        <p14:creationId xmlns:p14="http://schemas.microsoft.com/office/powerpoint/2010/main" val="426731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Symbolism of Forty Days, Themes of Repentance and Preparation, Connection to the Easter Narrative</a:t>
            </a:r>
          </a:p>
        </p:txBody>
      </p:sp>
      <p:sp>
        <p:nvSpPr>
          <p:cNvPr id="4" name="Slide Number Placeholder 3"/>
          <p:cNvSpPr>
            <a:spLocks noGrp="1"/>
          </p:cNvSpPr>
          <p:nvPr>
            <p:ph type="sldNum" sz="quarter" idx="5"/>
          </p:nvPr>
        </p:nvSpPr>
        <p:spPr/>
        <p:txBody>
          <a:bodyPr/>
          <a:lstStyle/>
          <a:p>
            <a:fld id="{923E7E91-3AA8-422D-83AD-C7E0E5C449FB}" type="slidenum">
              <a:rPr lang="en-GB" smtClean="0"/>
              <a:t>7</a:t>
            </a:fld>
            <a:endParaRPr lang="en-GB"/>
          </a:p>
        </p:txBody>
      </p:sp>
    </p:spTree>
    <p:extLst>
      <p:ext uri="{BB962C8B-B14F-4D97-AF65-F5344CB8AC3E}">
        <p14:creationId xmlns:p14="http://schemas.microsoft.com/office/powerpoint/2010/main" val="253402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number forty appears frequently in Scripture, symbolizing periods of trial, testing, and preparation (e.g., Noah’s flood, Moses on Sinai). Lent’s 40 days echo Christ’s wilderness fast, marking it as a time for believers to emulate spiritual discipline and purification. This period symbolizes a pilgrimage toward renewal and resurrection, inviting Christians to reset their relationship with God through self-denial and prayer.</a:t>
            </a:r>
          </a:p>
        </p:txBody>
      </p:sp>
      <p:sp>
        <p:nvSpPr>
          <p:cNvPr id="4" name="Slide Number Placeholder 3"/>
          <p:cNvSpPr>
            <a:spLocks noGrp="1"/>
          </p:cNvSpPr>
          <p:nvPr>
            <p:ph type="sldNum" sz="quarter" idx="5"/>
          </p:nvPr>
        </p:nvSpPr>
        <p:spPr/>
        <p:txBody>
          <a:bodyPr/>
          <a:lstStyle/>
          <a:p>
            <a:fld id="{923E7E91-3AA8-422D-83AD-C7E0E5C449FB}" type="slidenum">
              <a:rPr lang="en-GB" smtClean="0"/>
              <a:t>8</a:t>
            </a:fld>
            <a:endParaRPr lang="en-GB"/>
          </a:p>
        </p:txBody>
      </p:sp>
    </p:spTree>
    <p:extLst>
      <p:ext uri="{BB962C8B-B14F-4D97-AF65-F5344CB8AC3E}">
        <p14:creationId xmlns:p14="http://schemas.microsoft.com/office/powerpoint/2010/main" val="1494719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Lent centers on repentance—turning away from sin—and preparing the heart for Easter’s celebration of Christ’s resurrection. This includes acknowledging human frailty, seeking forgiveness, and committing to spiritual growth. The liturgical scriptures and prayers during Lent emphasize humility, conversion, and renewal of baptismal promises, reinforcing the season’s purpose as a spiritual cleansing process.</a:t>
            </a:r>
          </a:p>
        </p:txBody>
      </p:sp>
      <p:sp>
        <p:nvSpPr>
          <p:cNvPr id="4" name="Slide Number Placeholder 3"/>
          <p:cNvSpPr>
            <a:spLocks noGrp="1"/>
          </p:cNvSpPr>
          <p:nvPr>
            <p:ph type="sldNum" sz="quarter" idx="5"/>
          </p:nvPr>
        </p:nvSpPr>
        <p:spPr/>
        <p:txBody>
          <a:bodyPr/>
          <a:lstStyle/>
          <a:p>
            <a:fld id="{923E7E91-3AA8-422D-83AD-C7E0E5C449FB}" type="slidenum">
              <a:rPr lang="en-GB" smtClean="0"/>
              <a:t>9</a:t>
            </a:fld>
            <a:endParaRPr lang="en-GB"/>
          </a:p>
        </p:txBody>
      </p:sp>
    </p:spTree>
    <p:extLst>
      <p:ext uri="{BB962C8B-B14F-4D97-AF65-F5344CB8AC3E}">
        <p14:creationId xmlns:p14="http://schemas.microsoft.com/office/powerpoint/2010/main" val="370368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Lent is integrally connected to the Passion, Death, and Resurrection of Jesus Christ. The journey through Lent recalls Jesus’ suffering and sacrifice, culminating in the joy of Easter Sunday. Rituals and readings during Lent guide believers through this narrative arc, fostering deeper understanding and participation in the salvific mystery. This connection underscores Lent as not just a time of abstinence but of hope and transformation. 
 Image source: AI-generated</a:t>
            </a:r>
          </a:p>
        </p:txBody>
      </p:sp>
      <p:sp>
        <p:nvSpPr>
          <p:cNvPr id="4" name="Slide Number Placeholder 3"/>
          <p:cNvSpPr>
            <a:spLocks noGrp="1"/>
          </p:cNvSpPr>
          <p:nvPr>
            <p:ph type="sldNum" sz="quarter" idx="5"/>
          </p:nvPr>
        </p:nvSpPr>
        <p:spPr/>
        <p:txBody>
          <a:bodyPr/>
          <a:lstStyle/>
          <a:p>
            <a:fld id="{923E7E91-3AA8-422D-83AD-C7E0E5C449FB}" type="slidenum">
              <a:rPr lang="en-GB" smtClean="0"/>
              <a:t>10</a:t>
            </a:fld>
            <a:endParaRPr lang="en-GB"/>
          </a:p>
        </p:txBody>
      </p:sp>
    </p:spTree>
    <p:extLst>
      <p:ext uri="{BB962C8B-B14F-4D97-AF65-F5344CB8AC3E}">
        <p14:creationId xmlns:p14="http://schemas.microsoft.com/office/powerpoint/2010/main" val="3883377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4953000"/>
            <a:ext cx="10789920" cy="786384"/>
          </a:xfrm>
        </p:spPr>
        <p:txBody>
          <a:bodyPr vert="horz" lIns="91440" tIns="45720" rIns="91440" bIns="45720" rtlCol="0" anchor="b">
            <a:normAutofit/>
          </a:bodyPr>
          <a:lstStyle>
            <a:lvl1pPr>
              <a:defRPr lang="en-US" sz="40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5723056"/>
            <a:ext cx="10789920" cy="365125"/>
          </a:xfrm>
        </p:spPr>
        <p:txBody>
          <a:bodyPr vert="horz" lIns="91440" tIns="45720" rIns="91440" bIns="45720" rtlCol="0">
            <a:normAutofit/>
          </a:bodyPr>
          <a:lstStyle>
            <a:lvl1pPr marL="0" indent="0">
              <a:buNone/>
              <a:defRPr lang="en-US" sz="1600" dirty="0">
                <a:solidFill>
                  <a:schemeClr val="accent5"/>
                </a:solidFill>
              </a:defRPr>
            </a:lvl1pPr>
          </a:lstStyle>
          <a:p>
            <a:pPr lvl="0"/>
            <a:r>
              <a:rPr lang="en-US" dirty="0"/>
              <a:t>Click to edit Master subtitle style</a:t>
            </a:r>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0" y="0"/>
            <a:ext cx="12191999" cy="475488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5" name="Footer Placeholder 14">
            <a:extLst>
              <a:ext uri="{FF2B5EF4-FFF2-40B4-BE49-F238E27FC236}">
                <a16:creationId xmlns:a16="http://schemas.microsoft.com/office/drawing/2014/main" id="{C85E6B85-DD51-B9C3-1A0F-526FD2B32B95}"/>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14" name="Date Placeholder 13">
            <a:extLst>
              <a:ext uri="{FF2B5EF4-FFF2-40B4-BE49-F238E27FC236}">
                <a16:creationId xmlns:a16="http://schemas.microsoft.com/office/drawing/2014/main" id="{34483B51-BAEC-F543-9306-DB4C7AF5BD2C}"/>
              </a:ext>
            </a:extLst>
          </p:cNvPr>
          <p:cNvSpPr>
            <a:spLocks noGrp="1"/>
          </p:cNvSpPr>
          <p:nvPr>
            <p:ph type="dt" sz="half" idx="14"/>
          </p:nvPr>
        </p:nvSpPr>
        <p:spPr/>
        <p:txBody>
          <a:bodyPr/>
          <a:lstStyle>
            <a:lvl1pPr>
              <a:defRPr b="0">
                <a:solidFill>
                  <a:schemeClr val="accent5"/>
                </a:solidFill>
              </a:defRPr>
            </a:lvl1pPr>
          </a:lstStyle>
          <a:p>
            <a:fld id="{E89D977E-DDAE-40A8-B384-143B886976C0}" type="datetime1">
              <a:rPr lang="en-US" smtClean="0"/>
              <a:t>2/3/2026</a:t>
            </a:fld>
            <a:endParaRPr lang="en-US" b="0" dirty="0"/>
          </a:p>
        </p:txBody>
      </p:sp>
      <p:sp>
        <p:nvSpPr>
          <p:cNvPr id="16" name="Slide Number Placeholder 15">
            <a:extLst>
              <a:ext uri="{FF2B5EF4-FFF2-40B4-BE49-F238E27FC236}">
                <a16:creationId xmlns:a16="http://schemas.microsoft.com/office/drawing/2014/main" id="{49BFBAB6-9C99-43B8-8C8A-FF7580EA82CC}"/>
              </a:ext>
            </a:extLst>
          </p:cNvPr>
          <p:cNvSpPr>
            <a:spLocks noGrp="1"/>
          </p:cNvSpPr>
          <p:nvPr>
            <p:ph type="sldNum" sz="quarter" idx="16"/>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27785659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85800" y="1570071"/>
            <a:ext cx="7909560" cy="4906929"/>
          </a:xfrm>
        </p:spPr>
        <p:txBody>
          <a:bodyPr vert="horz" lIns="91440" tIns="45720" rIns="91440" bIns="45720" rtlCol="0" anchor="b">
            <a:normAutofit/>
          </a:bodyPr>
          <a:lstStyle>
            <a:lvl1pPr>
              <a:defRPr lang="en-US" sz="7400" dirty="0">
                <a:solidFill>
                  <a:schemeClr val="accent2"/>
                </a:solidFill>
              </a:defRPr>
            </a:lvl1pPr>
          </a:lstStyle>
          <a:p>
            <a:pPr lvl="0"/>
            <a:r>
              <a:rPr lang="en-US" dirty="0"/>
              <a:t>Section Header</a:t>
            </a:r>
          </a:p>
        </p:txBody>
      </p:sp>
      <p:sp>
        <p:nvSpPr>
          <p:cNvPr id="20" name="Footer Placeholder 19">
            <a:extLst>
              <a:ext uri="{FF2B5EF4-FFF2-40B4-BE49-F238E27FC236}">
                <a16:creationId xmlns:a16="http://schemas.microsoft.com/office/drawing/2014/main" id="{A6421593-F6C6-3F5E-1521-2D67AC36DF73}"/>
              </a:ext>
            </a:extLst>
          </p:cNvPr>
          <p:cNvSpPr>
            <a:spLocks noGrp="1"/>
          </p:cNvSpPr>
          <p:nvPr>
            <p:ph type="ftr" sz="quarter" idx="11"/>
          </p:nvPr>
        </p:nvSpPr>
        <p:spPr>
          <a:xfrm>
            <a:off x="0" y="0"/>
            <a:ext cx="1444752" cy="548640"/>
          </a:xfrm>
        </p:spPr>
        <p:txBody>
          <a:bodyPr/>
          <a:lstStyle>
            <a:lvl1pPr>
              <a:defRPr>
                <a:solidFill>
                  <a:schemeClr val="accent5"/>
                </a:solidFill>
              </a:defRPr>
            </a:lvl1pPr>
          </a:lstStyle>
          <a:p>
            <a:endParaRPr lang="en-US" dirty="0"/>
          </a:p>
        </p:txBody>
      </p:sp>
      <p:sp>
        <p:nvSpPr>
          <p:cNvPr id="19" name="Date Placeholder 18">
            <a:extLst>
              <a:ext uri="{FF2B5EF4-FFF2-40B4-BE49-F238E27FC236}">
                <a16:creationId xmlns:a16="http://schemas.microsoft.com/office/drawing/2014/main" id="{E4D20C53-6E70-6CC1-10F9-1060FA2FEDF5}"/>
              </a:ext>
            </a:extLst>
          </p:cNvPr>
          <p:cNvSpPr>
            <a:spLocks noGrp="1"/>
          </p:cNvSpPr>
          <p:nvPr>
            <p:ph type="dt" sz="half" idx="10"/>
          </p:nvPr>
        </p:nvSpPr>
        <p:spPr>
          <a:xfrm>
            <a:off x="10515600" y="0"/>
            <a:ext cx="1143000" cy="548640"/>
          </a:xfrm>
        </p:spPr>
        <p:txBody>
          <a:bodyPr/>
          <a:lstStyle>
            <a:lvl1pPr>
              <a:defRPr>
                <a:solidFill>
                  <a:schemeClr val="accent5"/>
                </a:solidFill>
              </a:defRPr>
            </a:lvl1pPr>
          </a:lstStyle>
          <a:p>
            <a:fld id="{F8FAAAEA-2C0C-40F8-B892-5825A2E2BAB3}" type="datetime1">
              <a:rPr lang="en-US" smtClean="0"/>
              <a:t>2/3/2026</a:t>
            </a:fld>
            <a:endParaRPr lang="en-US" dirty="0"/>
          </a:p>
        </p:txBody>
      </p:sp>
      <p:sp>
        <p:nvSpPr>
          <p:cNvPr id="21" name="Slide Number Placeholder 20">
            <a:extLst>
              <a:ext uri="{FF2B5EF4-FFF2-40B4-BE49-F238E27FC236}">
                <a16:creationId xmlns:a16="http://schemas.microsoft.com/office/drawing/2014/main" id="{CB2C1868-5A21-F4CD-B2C8-33C6E8227807}"/>
              </a:ext>
            </a:extLst>
          </p:cNvPr>
          <p:cNvSpPr>
            <a:spLocks noGrp="1"/>
          </p:cNvSpPr>
          <p:nvPr>
            <p:ph type="sldNum" sz="quarter" idx="12"/>
          </p:nvPr>
        </p:nvSpPr>
        <p:spPr>
          <a:xfrm>
            <a:off x="11644076" y="0"/>
            <a:ext cx="547924" cy="548640"/>
          </a:xfrm>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42598036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0" y="2834640"/>
            <a:ext cx="8686800" cy="3200400"/>
          </a:xfrm>
        </p:spPr>
        <p:txBody>
          <a:bodyPr>
            <a:normAutofit/>
          </a:bodyPr>
          <a:lstStyle>
            <a:lvl1pPr marL="457200" indent="-457200">
              <a:buClr>
                <a:schemeClr val="accent2">
                  <a:lumMod val="90000"/>
                </a:schemeClr>
              </a:buClr>
              <a:buFont typeface="+mj-lt"/>
              <a:buAutoNum type="arabicPeriod"/>
              <a:defRPr sz="2000"/>
            </a:lvl1pPr>
            <a:lvl2pPr marL="685800" indent="-4572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600"/>
            </a:lvl4pPr>
            <a:lvl5pPr marL="1257300" indent="-342900">
              <a:buClr>
                <a:schemeClr val="accent2">
                  <a:lumMod val="90000"/>
                </a:schemeClr>
              </a:buClr>
              <a:buFont typeface="+mj-lt"/>
              <a:buAutoNum type="arabicPeriod"/>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FCAF3811-AE9E-8CEE-4BB5-D49A25E57CAA}"/>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24" name="Footer Placeholder 23">
            <a:extLst>
              <a:ext uri="{FF2B5EF4-FFF2-40B4-BE49-F238E27FC236}">
                <a16:creationId xmlns:a16="http://schemas.microsoft.com/office/drawing/2014/main" id="{A94E7796-5FDC-648C-3C83-1CB92A985AD7}"/>
              </a:ext>
            </a:extLst>
          </p:cNvPr>
          <p:cNvSpPr>
            <a:spLocks noGrp="1"/>
          </p:cNvSpPr>
          <p:nvPr>
            <p:ph type="ftr" sz="quarter" idx="15"/>
          </p:nvPr>
        </p:nvSpPr>
        <p:spPr/>
        <p:txBody>
          <a:bodyPr/>
          <a:lstStyle/>
          <a:p>
            <a:endParaRPr lang="en-US" sz="900" dirty="0"/>
          </a:p>
        </p:txBody>
      </p:sp>
      <p:sp>
        <p:nvSpPr>
          <p:cNvPr id="23" name="Date Placeholder 22">
            <a:extLst>
              <a:ext uri="{FF2B5EF4-FFF2-40B4-BE49-F238E27FC236}">
                <a16:creationId xmlns:a16="http://schemas.microsoft.com/office/drawing/2014/main" id="{9AF25DA3-0D11-567E-8C45-641244EBFEDD}"/>
              </a:ext>
            </a:extLst>
          </p:cNvPr>
          <p:cNvSpPr>
            <a:spLocks noGrp="1"/>
          </p:cNvSpPr>
          <p:nvPr>
            <p:ph type="dt" sz="half" idx="14"/>
          </p:nvPr>
        </p:nvSpPr>
        <p:spPr/>
        <p:txBody>
          <a:bodyPr/>
          <a:lstStyle/>
          <a:p>
            <a:fld id="{F68A81FF-532F-4BDF-9148-D9F6B8C45F58}" type="datetime1">
              <a:rPr lang="en-US" smtClean="0"/>
              <a:t>2/3/2026</a:t>
            </a:fld>
            <a:endParaRPr lang="en-US" sz="900" dirty="0"/>
          </a:p>
        </p:txBody>
      </p:sp>
      <p:sp>
        <p:nvSpPr>
          <p:cNvPr id="25" name="Slide Number Placeholder 24">
            <a:extLst>
              <a:ext uri="{FF2B5EF4-FFF2-40B4-BE49-F238E27FC236}">
                <a16:creationId xmlns:a16="http://schemas.microsoft.com/office/drawing/2014/main" id="{0893736D-26B2-06DD-ABDD-15F3DD4D363C}"/>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890924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 y="685800"/>
            <a:ext cx="6309360" cy="1371600"/>
          </a:xfrm>
        </p:spPr>
        <p:txBody>
          <a:bodyPr anchor="t" anchorCtr="0">
            <a:normAutofit/>
          </a:bodyPr>
          <a:lstStyle>
            <a:lvl1pPr>
              <a:defRPr sz="4400">
                <a:solidFill>
                  <a:schemeClr val="accent3"/>
                </a:solidFill>
              </a:defRPr>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2743201" y="2834640"/>
            <a:ext cx="4358774" cy="3200400"/>
          </a:xfrm>
        </p:spPr>
        <p:txBody>
          <a:bodyPr>
            <a:normAutofit/>
          </a:bodyPr>
          <a:lstStyle>
            <a:lvl1pPr marL="457200" indent="-457200">
              <a:buClr>
                <a:schemeClr val="accent2">
                  <a:lumMod val="90000"/>
                </a:schemeClr>
              </a:buClr>
              <a:buFont typeface="+mj-lt"/>
              <a:buAutoNum type="arabicPeriod"/>
              <a:defRPr sz="2000"/>
            </a:lvl1pPr>
            <a:lvl2pPr marL="571500" indent="-342900">
              <a:buClr>
                <a:schemeClr val="accent2">
                  <a:lumMod val="90000"/>
                </a:schemeClr>
              </a:buClr>
              <a:buFont typeface="+mj-lt"/>
              <a:buAutoNum type="arabicPeriod"/>
              <a:defRPr sz="1800"/>
            </a:lvl2pPr>
            <a:lvl3pPr marL="800100" indent="-342900">
              <a:buClr>
                <a:schemeClr val="accent2">
                  <a:lumMod val="90000"/>
                </a:schemeClr>
              </a:buClr>
              <a:buFont typeface="+mj-lt"/>
              <a:buAutoNum type="arabicPeriod"/>
              <a:defRPr sz="1600"/>
            </a:lvl3pPr>
            <a:lvl4pPr marL="1028700" indent="-342900">
              <a:buClr>
                <a:schemeClr val="accent2">
                  <a:lumMod val="90000"/>
                </a:schemeClr>
              </a:buClr>
              <a:buFont typeface="+mj-lt"/>
              <a:buAutoNum type="arabicPeriod"/>
              <a:defRPr sz="1400"/>
            </a:lvl4pPr>
            <a:lvl5pPr>
              <a:buClr>
                <a:schemeClr val="accent2">
                  <a:lumMod val="90000"/>
                </a:schemeClr>
              </a:buClr>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D26684C-23E4-F6A1-5A03-70AE7BEA72CA}"/>
              </a:ext>
            </a:extLst>
          </p:cNvPr>
          <p:cNvSpPr>
            <a:spLocks noGrp="1"/>
          </p:cNvSpPr>
          <p:nvPr>
            <p:ph type="pic" sz="quarter" idx="14" hasCustomPrompt="1"/>
          </p:nvPr>
        </p:nvSpPr>
        <p:spPr>
          <a:xfrm>
            <a:off x="7626409" y="0"/>
            <a:ext cx="4565591" cy="6858000"/>
          </a:xfrm>
          <a:custGeom>
            <a:avLst/>
            <a:gdLst>
              <a:gd name="connsiteX0" fmla="*/ 0 w 4565591"/>
              <a:gd name="connsiteY0" fmla="*/ 0 h 6858000"/>
              <a:gd name="connsiteX1" fmla="*/ 4565591 w 4565591"/>
              <a:gd name="connsiteY1" fmla="*/ 0 h 6858000"/>
              <a:gd name="connsiteX2" fmla="*/ 4565591 w 4565591"/>
              <a:gd name="connsiteY2" fmla="*/ 6858000 h 6858000"/>
              <a:gd name="connsiteX3" fmla="*/ 0 w 456559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5591" h="6858000">
                <a:moveTo>
                  <a:pt x="0" y="0"/>
                </a:moveTo>
                <a:lnTo>
                  <a:pt x="4565591" y="0"/>
                </a:lnTo>
                <a:lnTo>
                  <a:pt x="4565591"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cxnSp>
        <p:nvCxnSpPr>
          <p:cNvPr id="6" name="Straight Connector 5">
            <a:extLst>
              <a:ext uri="{FF2B5EF4-FFF2-40B4-BE49-F238E27FC236}">
                <a16:creationId xmlns:a16="http://schemas.microsoft.com/office/drawing/2014/main" id="{5BBF0AEE-5A27-FCDE-3C64-4ACC7935FE49}"/>
              </a:ext>
            </a:extLst>
          </p:cNvPr>
          <p:cNvCxnSpPr/>
          <p:nvPr userDrawn="1"/>
        </p:nvCxnSpPr>
        <p:spPr>
          <a:xfrm>
            <a:off x="0" y="220687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9" name="Footer Placeholder 18">
            <a:extLst>
              <a:ext uri="{FF2B5EF4-FFF2-40B4-BE49-F238E27FC236}">
                <a16:creationId xmlns:a16="http://schemas.microsoft.com/office/drawing/2014/main" id="{7AFBA87F-7701-A29C-E9FC-66AEC272FB88}"/>
              </a:ext>
            </a:extLst>
          </p:cNvPr>
          <p:cNvSpPr>
            <a:spLocks noGrp="1"/>
          </p:cNvSpPr>
          <p:nvPr>
            <p:ph type="ftr" sz="quarter" idx="16"/>
          </p:nvPr>
        </p:nvSpPr>
        <p:spPr/>
        <p:txBody>
          <a:bodyPr/>
          <a:lstStyle>
            <a:lvl1pPr>
              <a:defRPr b="1"/>
            </a:lvl1pPr>
          </a:lstStyle>
          <a:p>
            <a:endParaRPr lang="en-US" b="1" dirty="0"/>
          </a:p>
        </p:txBody>
      </p:sp>
      <p:sp>
        <p:nvSpPr>
          <p:cNvPr id="18" name="Date Placeholder 17">
            <a:extLst>
              <a:ext uri="{FF2B5EF4-FFF2-40B4-BE49-F238E27FC236}">
                <a16:creationId xmlns:a16="http://schemas.microsoft.com/office/drawing/2014/main" id="{6800BE9B-CE8D-684B-DC80-1D80F6FAD4A7}"/>
              </a:ext>
            </a:extLst>
          </p:cNvPr>
          <p:cNvSpPr>
            <a:spLocks noGrp="1"/>
          </p:cNvSpPr>
          <p:nvPr>
            <p:ph type="dt" sz="half" idx="15"/>
          </p:nvPr>
        </p:nvSpPr>
        <p:spPr>
          <a:xfrm>
            <a:off x="5943600" y="6309360"/>
            <a:ext cx="1158375" cy="548640"/>
          </a:xfrm>
        </p:spPr>
        <p:txBody>
          <a:bodyPr/>
          <a:lstStyle>
            <a:lvl1pPr>
              <a:defRPr b="1"/>
            </a:lvl1pPr>
          </a:lstStyle>
          <a:p>
            <a:fld id="{B5EF9128-D275-4107-8595-C41D4B4963F7}" type="datetime1">
              <a:rPr lang="en-US" smtClean="0"/>
              <a:t>2/3/2026</a:t>
            </a:fld>
            <a:endParaRPr lang="en-US" b="1" dirty="0"/>
          </a:p>
        </p:txBody>
      </p:sp>
      <p:sp>
        <p:nvSpPr>
          <p:cNvPr id="20" name="Slide Number Placeholder 19">
            <a:extLst>
              <a:ext uri="{FF2B5EF4-FFF2-40B4-BE49-F238E27FC236}">
                <a16:creationId xmlns:a16="http://schemas.microsoft.com/office/drawing/2014/main" id="{D917E3BB-5497-4C52-A736-6EB57D97981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451780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1DA49E-3CB9-75DC-406C-624924142015}"/>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dirty="0"/>
              <a:t>Click to edit Master title style</a:t>
            </a:r>
          </a:p>
        </p:txBody>
      </p:sp>
      <p:sp>
        <p:nvSpPr>
          <p:cNvPr id="5" name="Content Placeholder 7">
            <a:extLst>
              <a:ext uri="{FF2B5EF4-FFF2-40B4-BE49-F238E27FC236}">
                <a16:creationId xmlns:a16="http://schemas.microsoft.com/office/drawing/2014/main" id="{86084799-A017-90D1-4D71-0EEB7C83708E}"/>
              </a:ext>
            </a:extLst>
          </p:cNvPr>
          <p:cNvSpPr>
            <a:spLocks noGrp="1"/>
          </p:cNvSpPr>
          <p:nvPr>
            <p:ph sz="quarter" idx="17"/>
          </p:nvPr>
        </p:nvSpPr>
        <p:spPr>
          <a:xfrm>
            <a:off x="6748272" y="3841202"/>
            <a:ext cx="4754880" cy="1737358"/>
          </a:xfrm>
        </p:spPr>
        <p:txBody>
          <a:bodyPr>
            <a:normAutofit/>
          </a:bodyPr>
          <a:lstStyle>
            <a:lvl1pPr>
              <a:buNone/>
              <a:defRPr sz="1400"/>
            </a:lvl1pPr>
            <a:lvl2pPr>
              <a:buNone/>
              <a:defRPr sz="1400"/>
            </a:lvl2pPr>
            <a:lvl3pPr>
              <a:buNone/>
              <a:defRPr sz="1400"/>
            </a:lvl3pPr>
            <a:lvl4pPr>
              <a:buNone/>
              <a:defRPr sz="1400"/>
            </a:lvl4pPr>
            <a:lvl5pPr>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DD7BC0DF-EFC8-44A3-68C2-E23FAA2E86C0}"/>
              </a:ext>
            </a:extLst>
          </p:cNvPr>
          <p:cNvSpPr>
            <a:spLocks noGrp="1"/>
          </p:cNvSpPr>
          <p:nvPr>
            <p:ph type="ftr" sz="quarter" idx="15"/>
          </p:nvPr>
        </p:nvSpPr>
        <p:spPr/>
        <p:txBody>
          <a:bodyPr/>
          <a:lstStyle/>
          <a:p>
            <a:endParaRPr lang="en-US" dirty="0"/>
          </a:p>
        </p:txBody>
      </p:sp>
      <p:sp>
        <p:nvSpPr>
          <p:cNvPr id="13" name="Date Placeholder 12">
            <a:extLst>
              <a:ext uri="{FF2B5EF4-FFF2-40B4-BE49-F238E27FC236}">
                <a16:creationId xmlns:a16="http://schemas.microsoft.com/office/drawing/2014/main" id="{BD1AE523-650D-4E40-07AD-306A92A96690}"/>
              </a:ext>
            </a:extLst>
          </p:cNvPr>
          <p:cNvSpPr>
            <a:spLocks noGrp="1"/>
          </p:cNvSpPr>
          <p:nvPr>
            <p:ph type="dt" sz="half" idx="14"/>
          </p:nvPr>
        </p:nvSpPr>
        <p:spPr/>
        <p:txBody>
          <a:bodyPr/>
          <a:lstStyle/>
          <a:p>
            <a:fld id="{E05215AA-9CA8-4CEC-B51B-CD265C7782C9}" type="datetime1">
              <a:rPr lang="en-US" smtClean="0"/>
              <a:t>2/3/2026</a:t>
            </a:fld>
            <a:endParaRPr lang="en-US" dirty="0"/>
          </a:p>
        </p:txBody>
      </p:sp>
      <p:sp>
        <p:nvSpPr>
          <p:cNvPr id="15" name="Slide Number Placeholder 14">
            <a:extLst>
              <a:ext uri="{FF2B5EF4-FFF2-40B4-BE49-F238E27FC236}">
                <a16:creationId xmlns:a16="http://schemas.microsoft.com/office/drawing/2014/main" id="{0D499D6E-475E-9A93-7BC7-903ABDED9CB8}"/>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cxnSp>
        <p:nvCxnSpPr>
          <p:cNvPr id="16" name="Straight Connector 15">
            <a:extLst>
              <a:ext uri="{FF2B5EF4-FFF2-40B4-BE49-F238E27FC236}">
                <a16:creationId xmlns:a16="http://schemas.microsoft.com/office/drawing/2014/main" id="{6E7C0D8B-3878-C48B-D6D9-56A0E34B7392}"/>
              </a:ext>
            </a:extLst>
          </p:cNvPr>
          <p:cNvCxnSpPr>
            <a:cxnSpLocks/>
          </p:cNvCxnSpPr>
          <p:nvPr userDrawn="1"/>
        </p:nvCxnSpPr>
        <p:spPr>
          <a:xfrm>
            <a:off x="6749562" y="3276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334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6748272" y="2362200"/>
            <a:ext cx="4754880" cy="356616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ooter Placeholder 13">
            <a:extLst>
              <a:ext uri="{FF2B5EF4-FFF2-40B4-BE49-F238E27FC236}">
                <a16:creationId xmlns:a16="http://schemas.microsoft.com/office/drawing/2014/main" id="{4E6FD18B-5C67-9051-4CF6-EBF315BAC1D7}"/>
              </a:ext>
            </a:extLst>
          </p:cNvPr>
          <p:cNvSpPr>
            <a:spLocks noGrp="1"/>
          </p:cNvSpPr>
          <p:nvPr>
            <p:ph type="ftr" sz="quarter" idx="15"/>
          </p:nvPr>
        </p:nvSpPr>
        <p:spPr/>
        <p:txBody>
          <a:bodyPr/>
          <a:lstStyle/>
          <a:p>
            <a:endParaRPr lang="en-US" dirty="0"/>
          </a:p>
        </p:txBody>
      </p:sp>
      <p:sp>
        <p:nvSpPr>
          <p:cNvPr id="13" name="Date Placeholder 12">
            <a:extLst>
              <a:ext uri="{FF2B5EF4-FFF2-40B4-BE49-F238E27FC236}">
                <a16:creationId xmlns:a16="http://schemas.microsoft.com/office/drawing/2014/main" id="{540D6515-3CED-315D-0B1B-CD7499379459}"/>
              </a:ext>
            </a:extLst>
          </p:cNvPr>
          <p:cNvSpPr>
            <a:spLocks noGrp="1"/>
          </p:cNvSpPr>
          <p:nvPr>
            <p:ph type="dt" sz="half" idx="14"/>
          </p:nvPr>
        </p:nvSpPr>
        <p:spPr/>
        <p:txBody>
          <a:bodyPr/>
          <a:lstStyle/>
          <a:p>
            <a:fld id="{024250B4-54D8-4DEE-B228-0648FA25648A}" type="datetime1">
              <a:rPr lang="en-US" smtClean="0"/>
              <a:t>2/3/2026</a:t>
            </a:fld>
            <a:endParaRPr lang="en-US" dirty="0"/>
          </a:p>
        </p:txBody>
      </p:sp>
      <p:sp>
        <p:nvSpPr>
          <p:cNvPr id="15" name="Slide Number Placeholder 14">
            <a:extLst>
              <a:ext uri="{FF2B5EF4-FFF2-40B4-BE49-F238E27FC236}">
                <a16:creationId xmlns:a16="http://schemas.microsoft.com/office/drawing/2014/main" id="{75382665-9F43-96F8-F839-96F759686750}"/>
              </a:ext>
            </a:extLst>
          </p:cNvPr>
          <p:cNvSpPr>
            <a:spLocks noGrp="1"/>
          </p:cNvSpPr>
          <p:nvPr>
            <p:ph type="sldNum" sz="quarter" idx="16"/>
          </p:nvPr>
        </p:nvSpPr>
        <p:spPr/>
        <p:txBody>
          <a:bodyPr/>
          <a:lstStyle/>
          <a:p>
            <a:pPr algn="ctr"/>
            <a:fld id="{AEAA3239-9EA4-4A65-A281-97F994456D9F}" type="slidenum">
              <a:rPr lang="en-US" smtClean="0"/>
              <a:pPr/>
              <a:t>‹#›</a:t>
            </a:fld>
            <a:endParaRPr lang="en-US" dirty="0"/>
          </a:p>
        </p:txBody>
      </p:sp>
      <p:cxnSp>
        <p:nvCxnSpPr>
          <p:cNvPr id="16" name="Straight Connector 15">
            <a:extLst>
              <a:ext uri="{FF2B5EF4-FFF2-40B4-BE49-F238E27FC236}">
                <a16:creationId xmlns:a16="http://schemas.microsoft.com/office/drawing/2014/main" id="{AD8F2E04-B970-1D22-A567-2F2D0BC65B4C}"/>
              </a:ext>
            </a:extLst>
          </p:cNvPr>
          <p:cNvCxnSpPr>
            <a:cxnSpLocks/>
          </p:cNvCxnSpPr>
          <p:nvPr userDrawn="1"/>
        </p:nvCxnSpPr>
        <p:spPr>
          <a:xfrm>
            <a:off x="6749562" y="1752600"/>
            <a:ext cx="5442438"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1951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923455" cy="4083580"/>
          </a:xfrm>
        </p:spPr>
        <p:txBody>
          <a:bodyPr anchor="t">
            <a:normAutofit/>
          </a:bodyPr>
          <a:lstStyle>
            <a:lvl1pPr>
              <a:defRPr sz="4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56010" y="1389134"/>
            <a:ext cx="6350189" cy="402336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16">
            <a:extLst>
              <a:ext uri="{FF2B5EF4-FFF2-40B4-BE49-F238E27FC236}">
                <a16:creationId xmlns:a16="http://schemas.microsoft.com/office/drawing/2014/main" id="{C2122AFC-66BC-4995-1266-1DEB8CEC07DF}"/>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3B8C73B4-F675-DA6C-C87B-197265343AFD}"/>
              </a:ext>
            </a:extLst>
          </p:cNvPr>
          <p:cNvSpPr>
            <a:spLocks noGrp="1"/>
          </p:cNvSpPr>
          <p:nvPr>
            <p:ph type="dt" sz="half" idx="14"/>
          </p:nvPr>
        </p:nvSpPr>
        <p:spPr/>
        <p:txBody>
          <a:bodyPr/>
          <a:lstStyle/>
          <a:p>
            <a:fld id="{59D7AB20-63A8-46A6-BD24-EAEE5598023D}" type="datetime1">
              <a:rPr lang="en-US" smtClean="0"/>
              <a:t>2/3/2026</a:t>
            </a:fld>
            <a:endParaRPr lang="en-US" sz="900" dirty="0"/>
          </a:p>
        </p:txBody>
      </p:sp>
      <p:sp>
        <p:nvSpPr>
          <p:cNvPr id="18" name="Slide Number Placeholder 17">
            <a:extLst>
              <a:ext uri="{FF2B5EF4-FFF2-40B4-BE49-F238E27FC236}">
                <a16:creationId xmlns:a16="http://schemas.microsoft.com/office/drawing/2014/main" id="{666393A3-F281-C54B-A886-58CE88D421F3}"/>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9" name="Straight Connector 18">
            <a:extLst>
              <a:ext uri="{FF2B5EF4-FFF2-40B4-BE49-F238E27FC236}">
                <a16:creationId xmlns:a16="http://schemas.microsoft.com/office/drawing/2014/main" id="{2822210B-9F08-A2FC-ADDB-C9286FF6D002}"/>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1142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496147" cy="4940661"/>
          </a:xfrm>
        </p:spPr>
        <p:txBody>
          <a:bodyPr anchor="t">
            <a:normAutofit/>
          </a:bodyPr>
          <a:lstStyle>
            <a:lvl1pPr>
              <a:defRPr sz="40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156010" y="1389888"/>
            <a:ext cx="6347141" cy="484632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Footer Placeholder 16">
            <a:extLst>
              <a:ext uri="{FF2B5EF4-FFF2-40B4-BE49-F238E27FC236}">
                <a16:creationId xmlns:a16="http://schemas.microsoft.com/office/drawing/2014/main" id="{B258506B-7F0E-1CE3-C46B-B55BBB0AA649}"/>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660A4F1D-9596-6174-4AAE-713716D1A047}"/>
              </a:ext>
            </a:extLst>
          </p:cNvPr>
          <p:cNvSpPr>
            <a:spLocks noGrp="1"/>
          </p:cNvSpPr>
          <p:nvPr>
            <p:ph type="dt" sz="half" idx="14"/>
          </p:nvPr>
        </p:nvSpPr>
        <p:spPr/>
        <p:txBody>
          <a:bodyPr/>
          <a:lstStyle/>
          <a:p>
            <a:fld id="{15C2BB80-B59D-442A-B99C-7F6CCEF903E1}" type="datetime1">
              <a:rPr lang="en-US" smtClean="0"/>
              <a:t>2/3/2026</a:t>
            </a:fld>
            <a:endParaRPr lang="en-US" sz="900" dirty="0"/>
          </a:p>
        </p:txBody>
      </p:sp>
      <p:sp>
        <p:nvSpPr>
          <p:cNvPr id="18" name="Slide Number Placeholder 17">
            <a:extLst>
              <a:ext uri="{FF2B5EF4-FFF2-40B4-BE49-F238E27FC236}">
                <a16:creationId xmlns:a16="http://schemas.microsoft.com/office/drawing/2014/main" id="{A1B7F645-D4A6-2ED2-FBB7-EAEC112E4333}"/>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9" name="Straight Connector 18">
            <a:extLst>
              <a:ext uri="{FF2B5EF4-FFF2-40B4-BE49-F238E27FC236}">
                <a16:creationId xmlns:a16="http://schemas.microsoft.com/office/drawing/2014/main" id="{B32B44DA-EDB3-13D8-52B2-CDD95FF668A6}"/>
              </a:ext>
            </a:extLst>
          </p:cNvPr>
          <p:cNvCxnSpPr>
            <a:cxnSpLocks/>
          </p:cNvCxnSpPr>
          <p:nvPr userDrawn="1"/>
        </p:nvCxnSpPr>
        <p:spPr>
          <a:xfrm>
            <a:off x="5156011" y="685800"/>
            <a:ext cx="7035989"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7858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3349754" cy="2721451"/>
          </a:xfrm>
        </p:spPr>
        <p:txBody>
          <a:bodyPr anchor="t">
            <a:normAutofit/>
          </a:bodyPr>
          <a:lstStyle>
            <a:lvl1pPr>
              <a:defRPr sz="4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648200" y="685800"/>
            <a:ext cx="6858000" cy="5514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Footer Placeholder 16">
            <a:extLst>
              <a:ext uri="{FF2B5EF4-FFF2-40B4-BE49-F238E27FC236}">
                <a16:creationId xmlns:a16="http://schemas.microsoft.com/office/drawing/2014/main" id="{3592DCB9-A492-FE13-AF1E-7F11E1AA031D}"/>
              </a:ext>
            </a:extLst>
          </p:cNvPr>
          <p:cNvSpPr>
            <a:spLocks noGrp="1"/>
          </p:cNvSpPr>
          <p:nvPr>
            <p:ph type="ftr" sz="quarter" idx="15"/>
          </p:nvPr>
        </p:nvSpPr>
        <p:spPr/>
        <p:txBody>
          <a:bodyPr/>
          <a:lstStyle/>
          <a:p>
            <a:endParaRPr lang="en-US" sz="900" dirty="0"/>
          </a:p>
        </p:txBody>
      </p:sp>
      <p:sp>
        <p:nvSpPr>
          <p:cNvPr id="16" name="Date Placeholder 15">
            <a:extLst>
              <a:ext uri="{FF2B5EF4-FFF2-40B4-BE49-F238E27FC236}">
                <a16:creationId xmlns:a16="http://schemas.microsoft.com/office/drawing/2014/main" id="{8399732B-F9A2-F949-D87A-745F525E4DEA}"/>
              </a:ext>
            </a:extLst>
          </p:cNvPr>
          <p:cNvSpPr>
            <a:spLocks noGrp="1"/>
          </p:cNvSpPr>
          <p:nvPr>
            <p:ph type="dt" sz="half" idx="14"/>
          </p:nvPr>
        </p:nvSpPr>
        <p:spPr/>
        <p:txBody>
          <a:bodyPr/>
          <a:lstStyle/>
          <a:p>
            <a:fld id="{8E43F421-7B85-4092-9F17-8782F6DD7D0C}" type="datetime1">
              <a:rPr lang="en-US" smtClean="0"/>
              <a:t>2/3/2026</a:t>
            </a:fld>
            <a:endParaRPr lang="en-US" sz="900" dirty="0"/>
          </a:p>
        </p:txBody>
      </p:sp>
      <p:sp>
        <p:nvSpPr>
          <p:cNvPr id="18" name="Slide Number Placeholder 17">
            <a:extLst>
              <a:ext uri="{FF2B5EF4-FFF2-40B4-BE49-F238E27FC236}">
                <a16:creationId xmlns:a16="http://schemas.microsoft.com/office/drawing/2014/main" id="{742CF50F-386B-7CF6-E6C9-25AA0F139ABE}"/>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3264044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888061" y="685799"/>
            <a:ext cx="2651760" cy="2194560"/>
          </a:xfrm>
        </p:spPr>
        <p:txBody>
          <a:bodyPr anchor="b"/>
          <a:lstStyle/>
          <a:p>
            <a:r>
              <a:rPr lang="en-US" dirty="0"/>
              <a:t>Click to edit Master title style</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0"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889055"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F04C9A45-DF85-730D-895E-DD4D54BB61F6}"/>
              </a:ext>
            </a:extLst>
          </p:cNvPr>
          <p:cNvSpPr>
            <a:spLocks noGrp="1"/>
          </p:cNvSpPr>
          <p:nvPr>
            <p:ph type="ftr" sz="quarter" idx="16"/>
          </p:nvPr>
        </p:nvSpPr>
        <p:spPr>
          <a:xfrm>
            <a:off x="8889055" y="630936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FCB8E9E7-C6AA-5486-0F1F-7CAF09412607}"/>
              </a:ext>
            </a:extLst>
          </p:cNvPr>
          <p:cNvSpPr>
            <a:spLocks noGrp="1"/>
          </p:cNvSpPr>
          <p:nvPr>
            <p:ph type="dt" sz="half" idx="15"/>
          </p:nvPr>
        </p:nvSpPr>
        <p:spPr/>
        <p:txBody>
          <a:bodyPr/>
          <a:lstStyle>
            <a:lvl1pPr>
              <a:defRPr b="0"/>
            </a:lvl1pPr>
          </a:lstStyle>
          <a:p>
            <a:fld id="{3850B09F-E0AE-4915-B84D-55B5D6CF379D}" type="datetime1">
              <a:rPr lang="en-US" smtClean="0"/>
              <a:t>2/3/2026</a:t>
            </a:fld>
            <a:endParaRPr lang="en-US" b="0" dirty="0"/>
          </a:p>
        </p:txBody>
      </p:sp>
      <p:sp>
        <p:nvSpPr>
          <p:cNvPr id="9" name="Slide Number Placeholder 8">
            <a:extLst>
              <a:ext uri="{FF2B5EF4-FFF2-40B4-BE49-F238E27FC236}">
                <a16:creationId xmlns:a16="http://schemas.microsoft.com/office/drawing/2014/main" id="{2458E34D-D287-598F-A8AC-381BD6C1F20D}"/>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6783339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799"/>
            <a:ext cx="2651760" cy="219456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85800" y="3011335"/>
            <a:ext cx="2651760" cy="265625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3CA946DA-5AE8-39E2-3ADD-B8F06308C1C6}"/>
              </a:ext>
            </a:extLst>
          </p:cNvPr>
          <p:cNvSpPr>
            <a:spLocks noGrp="1"/>
          </p:cNvSpPr>
          <p:nvPr>
            <p:ph type="pic" sz="quarter" idx="13" hasCustomPrompt="1"/>
          </p:nvPr>
        </p:nvSpPr>
        <p:spPr>
          <a:xfrm>
            <a:off x="3865677" y="0"/>
            <a:ext cx="8326323" cy="6858000"/>
          </a:xfrm>
          <a:custGeom>
            <a:avLst/>
            <a:gdLst>
              <a:gd name="connsiteX0" fmla="*/ 0 w 8326323"/>
              <a:gd name="connsiteY0" fmla="*/ 0 h 6858000"/>
              <a:gd name="connsiteX1" fmla="*/ 8326323 w 8326323"/>
              <a:gd name="connsiteY1" fmla="*/ 0 h 6858000"/>
              <a:gd name="connsiteX2" fmla="*/ 8326323 w 8326323"/>
              <a:gd name="connsiteY2" fmla="*/ 6858000 h 6858000"/>
              <a:gd name="connsiteX3" fmla="*/ 0 w 832632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326323" h="6858000">
                <a:moveTo>
                  <a:pt x="0" y="0"/>
                </a:moveTo>
                <a:lnTo>
                  <a:pt x="8326323" y="0"/>
                </a:lnTo>
                <a:lnTo>
                  <a:pt x="8326323"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4" name="Footer Placeholder 3">
            <a:extLst>
              <a:ext uri="{FF2B5EF4-FFF2-40B4-BE49-F238E27FC236}">
                <a16:creationId xmlns:a16="http://schemas.microsoft.com/office/drawing/2014/main" id="{FAF1FD15-D660-8E99-2F30-F821EA8FBC04}"/>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217EB7F9-DC25-C1C0-FB90-D37C62D49000}"/>
              </a:ext>
            </a:extLst>
          </p:cNvPr>
          <p:cNvSpPr>
            <a:spLocks noGrp="1"/>
          </p:cNvSpPr>
          <p:nvPr>
            <p:ph type="dt" sz="half" idx="15"/>
          </p:nvPr>
        </p:nvSpPr>
        <p:spPr>
          <a:xfrm>
            <a:off x="2395637" y="6309360"/>
            <a:ext cx="914400" cy="548640"/>
          </a:xfrm>
        </p:spPr>
        <p:txBody>
          <a:bodyPr lIns="91440" rIns="91440"/>
          <a:lstStyle>
            <a:lvl1pPr algn="r">
              <a:defRPr b="1"/>
            </a:lvl1pPr>
          </a:lstStyle>
          <a:p>
            <a:fld id="{655C5EE1-00B4-4FC0-94FC-5A90DD50B41E}" type="datetime1">
              <a:rPr lang="en-US" smtClean="0"/>
              <a:t>2/3/2026</a:t>
            </a:fld>
            <a:endParaRPr lang="en-US" b="1" dirty="0"/>
          </a:p>
        </p:txBody>
      </p:sp>
      <p:sp>
        <p:nvSpPr>
          <p:cNvPr id="9" name="Slide Number Placeholder 8">
            <a:extLst>
              <a:ext uri="{FF2B5EF4-FFF2-40B4-BE49-F238E27FC236}">
                <a16:creationId xmlns:a16="http://schemas.microsoft.com/office/drawing/2014/main" id="{5367B05B-9852-9253-5FA9-E7F01FA6DB0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560239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7A6B1363-C680-CD66-D9AB-FC7F9B2AAE5B}"/>
              </a:ext>
            </a:extLst>
          </p:cNvPr>
          <p:cNvSpPr>
            <a:spLocks noGrp="1"/>
          </p:cNvSpPr>
          <p:nvPr>
            <p:ph type="ftr" sz="quarter" idx="11"/>
          </p:nvPr>
        </p:nvSpPr>
        <p:spPr/>
        <p:txBody>
          <a:bodyPr/>
          <a:lstStyle/>
          <a:p>
            <a:endParaRPr lang="en-US" sz="900" dirty="0"/>
          </a:p>
        </p:txBody>
      </p:sp>
      <p:sp>
        <p:nvSpPr>
          <p:cNvPr id="13" name="Date Placeholder 12">
            <a:extLst>
              <a:ext uri="{FF2B5EF4-FFF2-40B4-BE49-F238E27FC236}">
                <a16:creationId xmlns:a16="http://schemas.microsoft.com/office/drawing/2014/main" id="{6BAC46A9-8368-539A-C6C7-283FD86450D0}"/>
              </a:ext>
            </a:extLst>
          </p:cNvPr>
          <p:cNvSpPr>
            <a:spLocks noGrp="1"/>
          </p:cNvSpPr>
          <p:nvPr>
            <p:ph type="dt" sz="half" idx="10"/>
          </p:nvPr>
        </p:nvSpPr>
        <p:spPr/>
        <p:txBody>
          <a:bodyPr/>
          <a:lstStyle/>
          <a:p>
            <a:fld id="{6C05924D-3C7A-4A09-89D1-4FDF10A8D938}" type="datetime1">
              <a:rPr lang="en-US" smtClean="0"/>
              <a:t>2/3/2026</a:t>
            </a:fld>
            <a:endParaRPr lang="en-US" sz="900" dirty="0"/>
          </a:p>
        </p:txBody>
      </p:sp>
      <p:sp>
        <p:nvSpPr>
          <p:cNvPr id="15" name="Slide Number Placeholder 14">
            <a:extLst>
              <a:ext uri="{FF2B5EF4-FFF2-40B4-BE49-F238E27FC236}">
                <a16:creationId xmlns:a16="http://schemas.microsoft.com/office/drawing/2014/main" id="{134031AA-21A9-A2B8-A1F5-5B84DB24753A}"/>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9453895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5012268"/>
            <a:ext cx="4019522" cy="1127275"/>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4635132"/>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56009" y="5012267"/>
            <a:ext cx="6355080" cy="124157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14">
            <a:extLst>
              <a:ext uri="{FF2B5EF4-FFF2-40B4-BE49-F238E27FC236}">
                <a16:creationId xmlns:a16="http://schemas.microsoft.com/office/drawing/2014/main" id="{7D34CD9F-D768-826C-6068-D19E14300141}"/>
              </a:ext>
            </a:extLst>
          </p:cNvPr>
          <p:cNvSpPr>
            <a:spLocks noGrp="1"/>
          </p:cNvSpPr>
          <p:nvPr>
            <p:ph type="ftr" sz="quarter" idx="16"/>
          </p:nvPr>
        </p:nvSpPr>
        <p:spPr/>
        <p:txBody>
          <a:bodyPr/>
          <a:lstStyle/>
          <a:p>
            <a:endParaRPr lang="en-US" sz="900" dirty="0"/>
          </a:p>
        </p:txBody>
      </p:sp>
      <p:sp>
        <p:nvSpPr>
          <p:cNvPr id="14" name="Date Placeholder 13">
            <a:extLst>
              <a:ext uri="{FF2B5EF4-FFF2-40B4-BE49-F238E27FC236}">
                <a16:creationId xmlns:a16="http://schemas.microsoft.com/office/drawing/2014/main" id="{701BED28-357D-4F89-B9BA-B6464B9050E2}"/>
              </a:ext>
            </a:extLst>
          </p:cNvPr>
          <p:cNvSpPr>
            <a:spLocks noGrp="1"/>
          </p:cNvSpPr>
          <p:nvPr>
            <p:ph type="dt" sz="half" idx="15"/>
          </p:nvPr>
        </p:nvSpPr>
        <p:spPr/>
        <p:txBody>
          <a:bodyPr/>
          <a:lstStyle/>
          <a:p>
            <a:fld id="{08864392-05CE-4165-9EDF-E84BB46C9B21}" type="datetime1">
              <a:rPr lang="en-US" smtClean="0"/>
              <a:t>2/3/2026</a:t>
            </a:fld>
            <a:endParaRPr lang="en-US" sz="900" dirty="0"/>
          </a:p>
        </p:txBody>
      </p:sp>
      <p:sp>
        <p:nvSpPr>
          <p:cNvPr id="16" name="Slide Number Placeholder 15">
            <a:extLst>
              <a:ext uri="{FF2B5EF4-FFF2-40B4-BE49-F238E27FC236}">
                <a16:creationId xmlns:a16="http://schemas.microsoft.com/office/drawing/2014/main" id="{C87ECC3B-C467-A778-F8B3-C3354B191A0C}"/>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68684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685800"/>
            <a:ext cx="3291840" cy="1667226"/>
          </a:xfrm>
        </p:spPr>
        <p:txBody>
          <a:bodyPr anchor="b">
            <a:normAutofit/>
          </a:bodyPr>
          <a:lstStyle>
            <a:lvl1pPr>
              <a:defRPr sz="28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7584144"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468880"/>
            <a:ext cx="3291840" cy="3749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6416BD78-1156-E2CB-92EF-CBDD752BE701}"/>
              </a:ext>
            </a:extLst>
          </p:cNvPr>
          <p:cNvSpPr>
            <a:spLocks noGrp="1"/>
          </p:cNvSpPr>
          <p:nvPr>
            <p:ph type="ftr" sz="quarter" idx="16"/>
          </p:nvPr>
        </p:nvSpPr>
        <p:spPr>
          <a:xfrm>
            <a:off x="8212790" y="6309360"/>
            <a:ext cx="1444752" cy="548640"/>
          </a:xfrm>
        </p:spPr>
        <p:txBody>
          <a:bodyPr lIns="91440" rIns="91440"/>
          <a:lstStyle>
            <a:lvl1pPr algn="l">
              <a:defRPr b="0"/>
            </a:lvl1pPr>
          </a:lstStyle>
          <a:p>
            <a:endParaRPr lang="en-US" b="0" dirty="0"/>
          </a:p>
        </p:txBody>
      </p:sp>
      <p:sp>
        <p:nvSpPr>
          <p:cNvPr id="7" name="Date Placeholder 6">
            <a:extLst>
              <a:ext uri="{FF2B5EF4-FFF2-40B4-BE49-F238E27FC236}">
                <a16:creationId xmlns:a16="http://schemas.microsoft.com/office/drawing/2014/main" id="{72E9ACE6-EBDD-9FEF-E30B-C49DF2B5EB34}"/>
              </a:ext>
            </a:extLst>
          </p:cNvPr>
          <p:cNvSpPr>
            <a:spLocks noGrp="1"/>
          </p:cNvSpPr>
          <p:nvPr>
            <p:ph type="dt" sz="half" idx="15"/>
          </p:nvPr>
        </p:nvSpPr>
        <p:spPr/>
        <p:txBody>
          <a:bodyPr/>
          <a:lstStyle>
            <a:lvl1pPr>
              <a:defRPr b="1"/>
            </a:lvl1pPr>
          </a:lstStyle>
          <a:p>
            <a:fld id="{2B32E678-2F08-409B-A5E8-1336F5ADC9A0}" type="datetime1">
              <a:rPr lang="en-US" smtClean="0"/>
              <a:t>2/3/2026</a:t>
            </a:fld>
            <a:endParaRPr lang="en-US" b="1" dirty="0"/>
          </a:p>
        </p:txBody>
      </p:sp>
      <p:sp>
        <p:nvSpPr>
          <p:cNvPr id="13" name="Slide Number Placeholder 12">
            <a:extLst>
              <a:ext uri="{FF2B5EF4-FFF2-40B4-BE49-F238E27FC236}">
                <a16:creationId xmlns:a16="http://schemas.microsoft.com/office/drawing/2014/main" id="{30CBF556-3E2C-96E3-002A-1B5CD303E471}"/>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0117512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291840" cy="1667226"/>
          </a:xfrm>
        </p:spPr>
        <p:txBody>
          <a:bodyPr anchor="b">
            <a:normAutofit/>
          </a:bodyPr>
          <a:lstStyle>
            <a:lvl1pPr>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468880"/>
            <a:ext cx="3291840" cy="38148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4607856" y="0"/>
            <a:ext cx="7584144"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5" name="Footer Placeholder 14">
            <a:extLst>
              <a:ext uri="{FF2B5EF4-FFF2-40B4-BE49-F238E27FC236}">
                <a16:creationId xmlns:a16="http://schemas.microsoft.com/office/drawing/2014/main" id="{6E1A43F5-DA63-BB10-3630-B39550C555FC}"/>
              </a:ext>
            </a:extLst>
          </p:cNvPr>
          <p:cNvSpPr>
            <a:spLocks noGrp="1"/>
          </p:cNvSpPr>
          <p:nvPr>
            <p:ph type="ftr" sz="quarter" idx="16"/>
          </p:nvPr>
        </p:nvSpPr>
        <p:spPr/>
        <p:txBody>
          <a:bodyPr/>
          <a:lstStyle>
            <a:lvl1pPr>
              <a:defRPr b="0"/>
            </a:lvl1pPr>
          </a:lstStyle>
          <a:p>
            <a:endParaRPr lang="en-US" b="0" dirty="0"/>
          </a:p>
        </p:txBody>
      </p:sp>
      <p:sp>
        <p:nvSpPr>
          <p:cNvPr id="14" name="Date Placeholder 13">
            <a:extLst>
              <a:ext uri="{FF2B5EF4-FFF2-40B4-BE49-F238E27FC236}">
                <a16:creationId xmlns:a16="http://schemas.microsoft.com/office/drawing/2014/main" id="{9122A604-3126-053C-329B-F361F0C06D20}"/>
              </a:ext>
            </a:extLst>
          </p:cNvPr>
          <p:cNvSpPr>
            <a:spLocks noGrp="1"/>
          </p:cNvSpPr>
          <p:nvPr>
            <p:ph type="dt" sz="half" idx="15"/>
          </p:nvPr>
        </p:nvSpPr>
        <p:spPr>
          <a:xfrm>
            <a:off x="3063240" y="6309360"/>
            <a:ext cx="914400" cy="548640"/>
          </a:xfrm>
        </p:spPr>
        <p:txBody>
          <a:bodyPr lIns="91440" rIns="91440"/>
          <a:lstStyle>
            <a:lvl1pPr algn="r">
              <a:defRPr b="1"/>
            </a:lvl1pPr>
          </a:lstStyle>
          <a:p>
            <a:fld id="{20CB1CDA-ED33-4D21-ACE6-694095ECE2CC}" type="datetime1">
              <a:rPr lang="en-US" smtClean="0"/>
              <a:t>2/3/2026</a:t>
            </a:fld>
            <a:endParaRPr lang="en-US" b="1" dirty="0"/>
          </a:p>
        </p:txBody>
      </p:sp>
      <p:sp>
        <p:nvSpPr>
          <p:cNvPr id="16" name="Slide Number Placeholder 15">
            <a:extLst>
              <a:ext uri="{FF2B5EF4-FFF2-40B4-BE49-F238E27FC236}">
                <a16:creationId xmlns:a16="http://schemas.microsoft.com/office/drawing/2014/main" id="{F0A79120-8B24-0DF4-8107-506DBEAA07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218253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685800"/>
            <a:ext cx="4389120" cy="1280160"/>
          </a:xfrm>
        </p:spPr>
        <p:txBody>
          <a:bodyPr anchor="b">
            <a:normAutofit/>
          </a:bodyPr>
          <a:lstStyle>
            <a:lvl1pPr>
              <a:defRPr sz="2800"/>
            </a:lvl1pPr>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649224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9" y="2103120"/>
            <a:ext cx="438912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949D437D-B77F-C121-8BA3-65C20A0FDC24}"/>
              </a:ext>
            </a:extLst>
          </p:cNvPr>
          <p:cNvSpPr>
            <a:spLocks noGrp="1"/>
          </p:cNvSpPr>
          <p:nvPr>
            <p:ph type="ftr" sz="quarter" idx="16"/>
          </p:nvPr>
        </p:nvSpPr>
        <p:spPr>
          <a:xfrm>
            <a:off x="7104889" y="6309360"/>
            <a:ext cx="1444752" cy="548640"/>
          </a:xfrm>
        </p:spPr>
        <p:txBody>
          <a:bodyPr lIns="91440" rIns="91440"/>
          <a:lstStyle>
            <a:lvl1pPr algn="l">
              <a:defRPr b="0"/>
            </a:lvl1pPr>
          </a:lstStyle>
          <a:p>
            <a:endParaRPr lang="en-US" b="0" dirty="0"/>
          </a:p>
        </p:txBody>
      </p:sp>
      <p:sp>
        <p:nvSpPr>
          <p:cNvPr id="14" name="Date Placeholder 13">
            <a:extLst>
              <a:ext uri="{FF2B5EF4-FFF2-40B4-BE49-F238E27FC236}">
                <a16:creationId xmlns:a16="http://schemas.microsoft.com/office/drawing/2014/main" id="{79900472-B335-DFA2-4332-6F5ECFE866CF}"/>
              </a:ext>
            </a:extLst>
          </p:cNvPr>
          <p:cNvSpPr>
            <a:spLocks noGrp="1"/>
          </p:cNvSpPr>
          <p:nvPr>
            <p:ph type="dt" sz="half" idx="15"/>
          </p:nvPr>
        </p:nvSpPr>
        <p:spPr/>
        <p:txBody>
          <a:bodyPr/>
          <a:lstStyle>
            <a:lvl1pPr>
              <a:defRPr b="0"/>
            </a:lvl1pPr>
          </a:lstStyle>
          <a:p>
            <a:fld id="{F7D52FC4-A26A-4FBC-B31E-532EE12E6FFD}" type="datetime1">
              <a:rPr lang="en-US" smtClean="0"/>
              <a:t>2/3/2026</a:t>
            </a:fld>
            <a:endParaRPr lang="en-US" b="0" dirty="0"/>
          </a:p>
        </p:txBody>
      </p:sp>
      <p:sp>
        <p:nvSpPr>
          <p:cNvPr id="16" name="Slide Number Placeholder 15">
            <a:extLst>
              <a:ext uri="{FF2B5EF4-FFF2-40B4-BE49-F238E27FC236}">
                <a16:creationId xmlns:a16="http://schemas.microsoft.com/office/drawing/2014/main" id="{7BCFC63E-10B6-67ED-510E-4198601682B9}"/>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964926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389120" cy="1288169"/>
          </a:xfrm>
        </p:spPr>
        <p:txBody>
          <a:bodyPr anchor="b">
            <a:normAutofit/>
          </a:bodyPr>
          <a:lstStyle>
            <a:lvl1pPr>
              <a:defRPr sz="2800"/>
            </a:lvl1pPr>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85800" y="2103120"/>
            <a:ext cx="438912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658928" y="0"/>
            <a:ext cx="6533072"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2" name="Footer Placeholder 11">
            <a:extLst>
              <a:ext uri="{FF2B5EF4-FFF2-40B4-BE49-F238E27FC236}">
                <a16:creationId xmlns:a16="http://schemas.microsoft.com/office/drawing/2014/main" id="{15DB2D33-C4AD-9210-0361-1ED8CAFE801F}"/>
              </a:ext>
            </a:extLst>
          </p:cNvPr>
          <p:cNvSpPr>
            <a:spLocks noGrp="1"/>
          </p:cNvSpPr>
          <p:nvPr>
            <p:ph type="ftr" sz="quarter" idx="16"/>
          </p:nvPr>
        </p:nvSpPr>
        <p:spPr/>
        <p:txBody>
          <a:bodyPr/>
          <a:lstStyle>
            <a:lvl1pPr>
              <a:defRPr b="0"/>
            </a:lvl1pPr>
          </a:lstStyle>
          <a:p>
            <a:endParaRPr lang="en-US" b="0" dirty="0"/>
          </a:p>
        </p:txBody>
      </p:sp>
      <p:sp>
        <p:nvSpPr>
          <p:cNvPr id="10" name="Date Placeholder 9">
            <a:extLst>
              <a:ext uri="{FF2B5EF4-FFF2-40B4-BE49-F238E27FC236}">
                <a16:creationId xmlns:a16="http://schemas.microsoft.com/office/drawing/2014/main" id="{F238A9DF-AC38-D01B-9F44-E40F0332E72B}"/>
              </a:ext>
            </a:extLst>
          </p:cNvPr>
          <p:cNvSpPr>
            <a:spLocks noGrp="1"/>
          </p:cNvSpPr>
          <p:nvPr>
            <p:ph type="dt" sz="half" idx="15"/>
          </p:nvPr>
        </p:nvSpPr>
        <p:spPr>
          <a:xfrm>
            <a:off x="4160520" y="6309360"/>
            <a:ext cx="914400" cy="548640"/>
          </a:xfrm>
        </p:spPr>
        <p:txBody>
          <a:bodyPr lIns="91440" rIns="91440"/>
          <a:lstStyle>
            <a:lvl1pPr algn="r">
              <a:defRPr b="1"/>
            </a:lvl1pPr>
          </a:lstStyle>
          <a:p>
            <a:fld id="{97F3B75C-52E2-4663-8F6C-0FCB226537F6}" type="datetime1">
              <a:rPr lang="en-US" smtClean="0"/>
              <a:t>2/3/2026</a:t>
            </a:fld>
            <a:endParaRPr lang="en-US" b="1" dirty="0"/>
          </a:p>
        </p:txBody>
      </p:sp>
      <p:sp>
        <p:nvSpPr>
          <p:cNvPr id="13" name="Slide Number Placeholder 12">
            <a:extLst>
              <a:ext uri="{FF2B5EF4-FFF2-40B4-BE49-F238E27FC236}">
                <a16:creationId xmlns:a16="http://schemas.microsoft.com/office/drawing/2014/main" id="{19BD9C04-DDA3-9724-5D4F-D0DE36829154}"/>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653048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3880757"/>
            <a:ext cx="3044954" cy="2245126"/>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 y="0"/>
            <a:ext cx="12192000" cy="3443331"/>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3880757"/>
            <a:ext cx="7406640" cy="2443843"/>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5E1E2293-0981-CA67-BC69-2A34B16B7D29}"/>
              </a:ext>
            </a:extLst>
          </p:cNvPr>
          <p:cNvSpPr>
            <a:spLocks noGrp="1"/>
          </p:cNvSpPr>
          <p:nvPr>
            <p:ph type="ftr" sz="quarter" idx="16"/>
          </p:nvPr>
        </p:nvSpPr>
        <p:spPr/>
        <p:txBody>
          <a:bodyPr/>
          <a:lstStyle/>
          <a:p>
            <a:endParaRPr lang="en-US" sz="900" dirty="0"/>
          </a:p>
        </p:txBody>
      </p:sp>
      <p:sp>
        <p:nvSpPr>
          <p:cNvPr id="10" name="Date Placeholder 9">
            <a:extLst>
              <a:ext uri="{FF2B5EF4-FFF2-40B4-BE49-F238E27FC236}">
                <a16:creationId xmlns:a16="http://schemas.microsoft.com/office/drawing/2014/main" id="{7519DAE2-7AAB-3D6B-7EF9-2627D8237C9F}"/>
              </a:ext>
            </a:extLst>
          </p:cNvPr>
          <p:cNvSpPr>
            <a:spLocks noGrp="1"/>
          </p:cNvSpPr>
          <p:nvPr>
            <p:ph type="dt" sz="half" idx="15"/>
          </p:nvPr>
        </p:nvSpPr>
        <p:spPr/>
        <p:txBody>
          <a:bodyPr/>
          <a:lstStyle/>
          <a:p>
            <a:fld id="{8AECAC4B-5EE4-4C1B-9E44-97CE6FB115AF}" type="datetime1">
              <a:rPr lang="en-US" smtClean="0"/>
              <a:t>2/3/2026</a:t>
            </a:fld>
            <a:endParaRPr lang="en-US" sz="900" dirty="0"/>
          </a:p>
        </p:txBody>
      </p:sp>
      <p:sp>
        <p:nvSpPr>
          <p:cNvPr id="13" name="Slide Number Placeholder 12">
            <a:extLst>
              <a:ext uri="{FF2B5EF4-FFF2-40B4-BE49-F238E27FC236}">
                <a16:creationId xmlns:a16="http://schemas.microsoft.com/office/drawing/2014/main" id="{A05FD2C2-A97A-832C-423E-BD004E960397}"/>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129395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021873" cy="1773540"/>
          </a:xfrm>
        </p:spPr>
        <p:txBody>
          <a:bodyPr anchor="t">
            <a:normAutofit/>
          </a:bodyPr>
          <a:lstStyle>
            <a:lvl1pPr>
              <a:defRPr sz="28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122370" y="685800"/>
            <a:ext cx="7360920" cy="2330455"/>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B95F48D1-80B9-D5A3-02FE-C55775ED181F}"/>
              </a:ext>
            </a:extLst>
          </p:cNvPr>
          <p:cNvSpPr>
            <a:spLocks noGrp="1"/>
          </p:cNvSpPr>
          <p:nvPr>
            <p:ph type="ftr" sz="quarter" idx="16"/>
          </p:nvPr>
        </p:nvSpPr>
        <p:spPr>
          <a:xfrm>
            <a:off x="609600" y="304800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06DF4A28-A60F-B442-081E-A6E44BF96F11}"/>
              </a:ext>
            </a:extLst>
          </p:cNvPr>
          <p:cNvSpPr>
            <a:spLocks noGrp="1"/>
          </p:cNvSpPr>
          <p:nvPr>
            <p:ph type="dt" sz="half" idx="15"/>
          </p:nvPr>
        </p:nvSpPr>
        <p:spPr>
          <a:xfrm>
            <a:off x="10668000" y="3048000"/>
            <a:ext cx="914400" cy="548640"/>
          </a:xfrm>
        </p:spPr>
        <p:txBody>
          <a:bodyPr lIns="91440" rIns="91440"/>
          <a:lstStyle>
            <a:lvl1pPr algn="r">
              <a:defRPr b="1"/>
            </a:lvl1pPr>
          </a:lstStyle>
          <a:p>
            <a:fld id="{8D123140-8A09-440C-8A73-E7172B71E66F}" type="datetime1">
              <a:rPr lang="en-US" smtClean="0"/>
              <a:t>2/3/2026</a:t>
            </a:fld>
            <a:endParaRPr lang="en-US" b="1" dirty="0"/>
          </a:p>
        </p:txBody>
      </p:sp>
      <p:sp>
        <p:nvSpPr>
          <p:cNvPr id="4" name="Picture Placeholder 3">
            <a:extLst>
              <a:ext uri="{FF2B5EF4-FFF2-40B4-BE49-F238E27FC236}">
                <a16:creationId xmlns:a16="http://schemas.microsoft.com/office/drawing/2014/main" id="{EDB92F6E-55FC-C88B-734D-26D3B9923E69}"/>
              </a:ext>
            </a:extLst>
          </p:cNvPr>
          <p:cNvSpPr>
            <a:spLocks noGrp="1"/>
          </p:cNvSpPr>
          <p:nvPr>
            <p:ph type="pic" sz="quarter" idx="13" hasCustomPrompt="1"/>
          </p:nvPr>
        </p:nvSpPr>
        <p:spPr>
          <a:xfrm>
            <a:off x="-1" y="3636524"/>
            <a:ext cx="12192000" cy="3221477"/>
          </a:xfrm>
          <a:custGeom>
            <a:avLst/>
            <a:gdLst>
              <a:gd name="connsiteX0" fmla="*/ 0 w 12192000"/>
              <a:gd name="connsiteY0" fmla="*/ 0 h 3221477"/>
              <a:gd name="connsiteX1" fmla="*/ 12192000 w 12192000"/>
              <a:gd name="connsiteY1" fmla="*/ 0 h 3221477"/>
              <a:gd name="connsiteX2" fmla="*/ 12192000 w 12192000"/>
              <a:gd name="connsiteY2" fmla="*/ 3221477 h 3221477"/>
              <a:gd name="connsiteX3" fmla="*/ 0 w 12192000"/>
              <a:gd name="connsiteY3" fmla="*/ 3221477 h 3221477"/>
            </a:gdLst>
            <a:ahLst/>
            <a:cxnLst>
              <a:cxn ang="0">
                <a:pos x="connsiteX0" y="connsiteY0"/>
              </a:cxn>
              <a:cxn ang="0">
                <a:pos x="connsiteX1" y="connsiteY1"/>
              </a:cxn>
              <a:cxn ang="0">
                <a:pos x="connsiteX2" y="connsiteY2"/>
              </a:cxn>
              <a:cxn ang="0">
                <a:pos x="connsiteX3" y="connsiteY3"/>
              </a:cxn>
            </a:cxnLst>
            <a:rect l="l" t="t" r="r" b="b"/>
            <a:pathLst>
              <a:path w="12192000" h="3221477">
                <a:moveTo>
                  <a:pt x="0" y="0"/>
                </a:moveTo>
                <a:lnTo>
                  <a:pt x="12192000" y="0"/>
                </a:lnTo>
                <a:lnTo>
                  <a:pt x="12192000" y="3221477"/>
                </a:lnTo>
                <a:lnTo>
                  <a:pt x="0" y="3221477"/>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0" name="Slide Number Placeholder 9">
            <a:extLst>
              <a:ext uri="{FF2B5EF4-FFF2-40B4-BE49-F238E27FC236}">
                <a16:creationId xmlns:a16="http://schemas.microsoft.com/office/drawing/2014/main" id="{7A9F18E4-7312-4847-6937-77479385814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628636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56011" y="685800"/>
            <a:ext cx="6355080" cy="1280160"/>
          </a:xfrm>
        </p:spPr>
        <p:txBody>
          <a:bodyPr anchor="b"/>
          <a:lstStyle/>
          <a:p>
            <a:r>
              <a:rPr lang="en-US" dirty="0"/>
              <a:t>Click to edit Master title style</a:t>
            </a:r>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0" y="1"/>
            <a:ext cx="4560454" cy="685800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157368" y="2103120"/>
            <a:ext cx="635508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15">
            <a:extLst>
              <a:ext uri="{FF2B5EF4-FFF2-40B4-BE49-F238E27FC236}">
                <a16:creationId xmlns:a16="http://schemas.microsoft.com/office/drawing/2014/main" id="{F06C09F9-F830-FCE8-A68C-46E87CA1E1A3}"/>
              </a:ext>
            </a:extLst>
          </p:cNvPr>
          <p:cNvSpPr>
            <a:spLocks noGrp="1"/>
          </p:cNvSpPr>
          <p:nvPr>
            <p:ph type="ftr" sz="quarter" idx="16"/>
          </p:nvPr>
        </p:nvSpPr>
        <p:spPr>
          <a:xfrm>
            <a:off x="5157368" y="6309360"/>
            <a:ext cx="1444752" cy="548640"/>
          </a:xfrm>
        </p:spPr>
        <p:txBody>
          <a:bodyPr lIns="91440" rIns="91440"/>
          <a:lstStyle>
            <a:lvl1pPr algn="l">
              <a:defRPr b="0"/>
            </a:lvl1pPr>
          </a:lstStyle>
          <a:p>
            <a:endParaRPr lang="en-US" b="0" dirty="0"/>
          </a:p>
        </p:txBody>
      </p:sp>
      <p:sp>
        <p:nvSpPr>
          <p:cNvPr id="15" name="Date Placeholder 14">
            <a:extLst>
              <a:ext uri="{FF2B5EF4-FFF2-40B4-BE49-F238E27FC236}">
                <a16:creationId xmlns:a16="http://schemas.microsoft.com/office/drawing/2014/main" id="{D1819327-8877-34E6-BAFE-8B1ADD1A026A}"/>
              </a:ext>
            </a:extLst>
          </p:cNvPr>
          <p:cNvSpPr>
            <a:spLocks noGrp="1"/>
          </p:cNvSpPr>
          <p:nvPr>
            <p:ph type="dt" sz="half" idx="15"/>
          </p:nvPr>
        </p:nvSpPr>
        <p:spPr/>
        <p:txBody>
          <a:bodyPr/>
          <a:lstStyle>
            <a:lvl1pPr>
              <a:defRPr b="0"/>
            </a:lvl1pPr>
          </a:lstStyle>
          <a:p>
            <a:fld id="{4C855A7E-BC49-43CD-88C4-3B033F9C8665}" type="datetime1">
              <a:rPr lang="en-US" smtClean="0"/>
              <a:t>2/3/2026</a:t>
            </a:fld>
            <a:endParaRPr lang="en-US" b="0" dirty="0"/>
          </a:p>
        </p:txBody>
      </p:sp>
      <p:sp>
        <p:nvSpPr>
          <p:cNvPr id="17" name="Slide Number Placeholder 16">
            <a:extLst>
              <a:ext uri="{FF2B5EF4-FFF2-40B4-BE49-F238E27FC236}">
                <a16:creationId xmlns:a16="http://schemas.microsoft.com/office/drawing/2014/main" id="{8D186B16-8BC2-A5C9-BAAE-FADB9B1DAD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813654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3319"/>
            <a:ext cx="6355080" cy="128016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2103120"/>
            <a:ext cx="635508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624831" y="0"/>
            <a:ext cx="4567169"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6" name="Footer Placeholder 15">
            <a:extLst>
              <a:ext uri="{FF2B5EF4-FFF2-40B4-BE49-F238E27FC236}">
                <a16:creationId xmlns:a16="http://schemas.microsoft.com/office/drawing/2014/main" id="{18C2F483-D495-8615-D65D-DA8600D576F9}"/>
              </a:ext>
            </a:extLst>
          </p:cNvPr>
          <p:cNvSpPr>
            <a:spLocks noGrp="1"/>
          </p:cNvSpPr>
          <p:nvPr>
            <p:ph type="ftr" sz="quarter" idx="16"/>
          </p:nvPr>
        </p:nvSpPr>
        <p:spPr/>
        <p:txBody>
          <a:bodyPr/>
          <a:lstStyle>
            <a:lvl1pPr>
              <a:defRPr b="1"/>
            </a:lvl1pPr>
          </a:lstStyle>
          <a:p>
            <a:endParaRPr lang="en-US" b="1" dirty="0"/>
          </a:p>
        </p:txBody>
      </p:sp>
      <p:sp>
        <p:nvSpPr>
          <p:cNvPr id="15" name="Date Placeholder 14">
            <a:extLst>
              <a:ext uri="{FF2B5EF4-FFF2-40B4-BE49-F238E27FC236}">
                <a16:creationId xmlns:a16="http://schemas.microsoft.com/office/drawing/2014/main" id="{85C5EF50-1752-13E9-6E42-5841ABC0FBEA}"/>
              </a:ext>
            </a:extLst>
          </p:cNvPr>
          <p:cNvSpPr>
            <a:spLocks noGrp="1"/>
          </p:cNvSpPr>
          <p:nvPr>
            <p:ph type="dt" sz="half" idx="15"/>
          </p:nvPr>
        </p:nvSpPr>
        <p:spPr>
          <a:xfrm>
            <a:off x="6126480" y="6309360"/>
            <a:ext cx="914400" cy="548640"/>
          </a:xfrm>
        </p:spPr>
        <p:txBody>
          <a:bodyPr lIns="91440" rIns="91440"/>
          <a:lstStyle>
            <a:lvl1pPr algn="r">
              <a:defRPr b="1"/>
            </a:lvl1pPr>
          </a:lstStyle>
          <a:p>
            <a:fld id="{7A6D72C5-EE48-4288-9694-48DF66622B29}" type="datetime1">
              <a:rPr lang="en-US" smtClean="0"/>
              <a:t>2/3/2026</a:t>
            </a:fld>
            <a:endParaRPr lang="en-US" b="1" dirty="0"/>
          </a:p>
        </p:txBody>
      </p:sp>
      <p:sp>
        <p:nvSpPr>
          <p:cNvPr id="17" name="Slide Number Placeholder 16">
            <a:extLst>
              <a:ext uri="{FF2B5EF4-FFF2-40B4-BE49-F238E27FC236}">
                <a16:creationId xmlns:a16="http://schemas.microsoft.com/office/drawing/2014/main" id="{88303AB8-17D0-98A6-4FC4-DA144A3C3D03}"/>
              </a:ext>
            </a:extLst>
          </p:cNvPr>
          <p:cNvSpPr>
            <a:spLocks noGrp="1"/>
          </p:cNvSpPr>
          <p:nvPr>
            <p:ph type="sldNum" sz="quarter" idx="17"/>
          </p:nvPr>
        </p:nvSpPr>
        <p:spPr/>
        <p:txBody>
          <a:bodyPr/>
          <a:lstStyle>
            <a:lvl1pPr>
              <a:defRPr b="1"/>
            </a:lvl1pPr>
          </a:lstStyle>
          <a:p>
            <a:fld id="{AEAA3239-9EA4-4A65-A281-97F994456D9F}" type="slidenum">
              <a:rPr lang="en-US" smtClean="0"/>
              <a:pPr/>
              <a:t>‹#›</a:t>
            </a:fld>
            <a:endParaRPr lang="en-US" b="1" dirty="0"/>
          </a:p>
        </p:txBody>
      </p:sp>
    </p:spTree>
    <p:extLst>
      <p:ext uri="{BB962C8B-B14F-4D97-AF65-F5344CB8AC3E}">
        <p14:creationId xmlns:p14="http://schemas.microsoft.com/office/powerpoint/2010/main" val="2581041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2">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800600" cy="40301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96F64025-FA05-CC42-8294-F944BC95DD00}"/>
              </a:ext>
            </a:extLst>
          </p:cNvPr>
          <p:cNvSpPr>
            <a:spLocks noGrp="1"/>
          </p:cNvSpPr>
          <p:nvPr>
            <p:ph type="pic" sz="quarter" idx="13" hasCustomPrompt="1"/>
          </p:nvPr>
        </p:nvSpPr>
        <p:spPr>
          <a:xfrm>
            <a:off x="5998699" y="1929384"/>
            <a:ext cx="619329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5" name="Footer Placeholder 4">
            <a:extLst>
              <a:ext uri="{FF2B5EF4-FFF2-40B4-BE49-F238E27FC236}">
                <a16:creationId xmlns:a16="http://schemas.microsoft.com/office/drawing/2014/main" id="{E1855EEC-64A7-8557-00F2-34BAD55D7715}"/>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28B5ECB5-3EA6-02B7-F063-A5E730E7FD12}"/>
              </a:ext>
            </a:extLst>
          </p:cNvPr>
          <p:cNvSpPr>
            <a:spLocks noGrp="1"/>
          </p:cNvSpPr>
          <p:nvPr>
            <p:ph type="dt" sz="half" idx="15"/>
          </p:nvPr>
        </p:nvSpPr>
        <p:spPr>
          <a:xfrm>
            <a:off x="4572000" y="6309360"/>
            <a:ext cx="914400" cy="548640"/>
          </a:xfrm>
        </p:spPr>
        <p:txBody>
          <a:bodyPr lIns="91440" rIns="91440"/>
          <a:lstStyle>
            <a:lvl1pPr algn="r">
              <a:defRPr b="0"/>
            </a:lvl1pPr>
          </a:lstStyle>
          <a:p>
            <a:fld id="{88837CA3-58AA-4CF8-A87E-B07F9DD46364}" type="datetime1">
              <a:rPr lang="en-US" smtClean="0"/>
              <a:t>2/3/2026</a:t>
            </a:fld>
            <a:endParaRPr lang="en-US" b="0" dirty="0"/>
          </a:p>
        </p:txBody>
      </p:sp>
      <p:sp>
        <p:nvSpPr>
          <p:cNvPr id="6" name="Slide Number Placeholder 5">
            <a:extLst>
              <a:ext uri="{FF2B5EF4-FFF2-40B4-BE49-F238E27FC236}">
                <a16:creationId xmlns:a16="http://schemas.microsoft.com/office/drawing/2014/main" id="{D14ADD5B-B467-5C77-6425-DA88FE2B1475}"/>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77086668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772400" y="685800"/>
            <a:ext cx="3749040" cy="3931920"/>
          </a:xfrm>
        </p:spPr>
        <p:txBody>
          <a:bodyPr vert="horz" lIns="91440" tIns="45720" rIns="91440" bIns="45720" rtlCol="0" anchor="t">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772400" y="4870174"/>
            <a:ext cx="3749040" cy="1033669"/>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0" y="0"/>
            <a:ext cx="7195675"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7" name="Footer Placeholder 16">
            <a:extLst>
              <a:ext uri="{FF2B5EF4-FFF2-40B4-BE49-F238E27FC236}">
                <a16:creationId xmlns:a16="http://schemas.microsoft.com/office/drawing/2014/main" id="{CBBFAB2B-01D7-D044-2081-96C1458C67AF}"/>
              </a:ext>
            </a:extLst>
          </p:cNvPr>
          <p:cNvSpPr>
            <a:spLocks noGrp="1"/>
          </p:cNvSpPr>
          <p:nvPr>
            <p:ph type="ftr" sz="quarter" idx="16"/>
          </p:nvPr>
        </p:nvSpPr>
        <p:spPr>
          <a:xfrm>
            <a:off x="7772400" y="6309360"/>
            <a:ext cx="2438400" cy="548640"/>
          </a:xfrm>
        </p:spPr>
        <p:txBody>
          <a:bodyPr lIns="91440" rIns="91440"/>
          <a:lstStyle>
            <a:lvl1pPr algn="l">
              <a:defRPr b="0">
                <a:solidFill>
                  <a:schemeClr val="accent5"/>
                </a:solidFill>
              </a:defRPr>
            </a:lvl1pPr>
          </a:lstStyle>
          <a:p>
            <a:endParaRPr lang="en-US" b="0" dirty="0"/>
          </a:p>
        </p:txBody>
      </p:sp>
      <p:sp>
        <p:nvSpPr>
          <p:cNvPr id="16" name="Date Placeholder 15">
            <a:extLst>
              <a:ext uri="{FF2B5EF4-FFF2-40B4-BE49-F238E27FC236}">
                <a16:creationId xmlns:a16="http://schemas.microsoft.com/office/drawing/2014/main" id="{FD41E24D-9DF2-8567-C427-B7D499C23E3A}"/>
              </a:ext>
            </a:extLst>
          </p:cNvPr>
          <p:cNvSpPr>
            <a:spLocks noGrp="1"/>
          </p:cNvSpPr>
          <p:nvPr>
            <p:ph type="dt" sz="half" idx="15"/>
          </p:nvPr>
        </p:nvSpPr>
        <p:spPr/>
        <p:txBody>
          <a:bodyPr/>
          <a:lstStyle>
            <a:lvl1pPr>
              <a:defRPr b="0">
                <a:solidFill>
                  <a:schemeClr val="accent5"/>
                </a:solidFill>
              </a:defRPr>
            </a:lvl1pPr>
          </a:lstStyle>
          <a:p>
            <a:fld id="{5EF81A31-3E23-41BD-B794-B95C7797443C}" type="datetime1">
              <a:rPr lang="en-US" smtClean="0"/>
              <a:t>2/3/2026</a:t>
            </a:fld>
            <a:endParaRPr lang="en-US" dirty="0"/>
          </a:p>
        </p:txBody>
      </p:sp>
      <p:sp>
        <p:nvSpPr>
          <p:cNvPr id="18" name="Slide Number Placeholder 17">
            <a:extLst>
              <a:ext uri="{FF2B5EF4-FFF2-40B4-BE49-F238E27FC236}">
                <a16:creationId xmlns:a16="http://schemas.microsoft.com/office/drawing/2014/main" id="{C19C57A0-3CC0-974C-F999-A01B7DF19516}"/>
              </a:ext>
            </a:extLst>
          </p:cNvPr>
          <p:cNvSpPr>
            <a:spLocks noGrp="1"/>
          </p:cNvSpPr>
          <p:nvPr>
            <p:ph type="sldNum" sz="quarter" idx="17"/>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00205747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94053" cy="822960"/>
          </a:xfrm>
        </p:spPr>
        <p:txBody>
          <a:bodyPr anchor="b"/>
          <a:lstStyle>
            <a:lvl1pPr>
              <a:defRPr>
                <a:solidFill>
                  <a:schemeClr val="accent3"/>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929384"/>
            <a:ext cx="4637269" cy="42076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icture Placeholder 5">
            <a:extLst>
              <a:ext uri="{FF2B5EF4-FFF2-40B4-BE49-F238E27FC236}">
                <a16:creationId xmlns:a16="http://schemas.microsoft.com/office/drawing/2014/main" id="{71A5194B-746E-D0FD-A7D1-71D10560BCCE}"/>
              </a:ext>
            </a:extLst>
          </p:cNvPr>
          <p:cNvSpPr>
            <a:spLocks noGrp="1"/>
          </p:cNvSpPr>
          <p:nvPr>
            <p:ph type="pic" sz="quarter" idx="13" hasCustomPrompt="1"/>
          </p:nvPr>
        </p:nvSpPr>
        <p:spPr>
          <a:xfrm>
            <a:off x="5737861" y="1929756"/>
            <a:ext cx="5741992" cy="4207696"/>
          </a:xfrm>
          <a:custGeom>
            <a:avLst/>
            <a:gdLst>
              <a:gd name="connsiteX0" fmla="*/ 0 w 5560101"/>
              <a:gd name="connsiteY0" fmla="*/ 0 h 4074407"/>
              <a:gd name="connsiteX1" fmla="*/ 5560101 w 5560101"/>
              <a:gd name="connsiteY1" fmla="*/ 0 h 4074407"/>
              <a:gd name="connsiteX2" fmla="*/ 5560101 w 5560101"/>
              <a:gd name="connsiteY2" fmla="*/ 4074407 h 4074407"/>
              <a:gd name="connsiteX3" fmla="*/ 0 w 5560101"/>
              <a:gd name="connsiteY3" fmla="*/ 4074407 h 4074407"/>
            </a:gdLst>
            <a:ahLst/>
            <a:cxnLst>
              <a:cxn ang="0">
                <a:pos x="connsiteX0" y="connsiteY0"/>
              </a:cxn>
              <a:cxn ang="0">
                <a:pos x="connsiteX1" y="connsiteY1"/>
              </a:cxn>
              <a:cxn ang="0">
                <a:pos x="connsiteX2" y="connsiteY2"/>
              </a:cxn>
              <a:cxn ang="0">
                <a:pos x="connsiteX3" y="connsiteY3"/>
              </a:cxn>
            </a:cxnLst>
            <a:rect l="l" t="t" r="r" b="b"/>
            <a:pathLst>
              <a:path w="5560101" h="4074407">
                <a:moveTo>
                  <a:pt x="0" y="0"/>
                </a:moveTo>
                <a:lnTo>
                  <a:pt x="5560101" y="0"/>
                </a:lnTo>
                <a:lnTo>
                  <a:pt x="5560101" y="4074407"/>
                </a:lnTo>
                <a:lnTo>
                  <a:pt x="0" y="4074407"/>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5" name="Footer Placeholder 4">
            <a:extLst>
              <a:ext uri="{FF2B5EF4-FFF2-40B4-BE49-F238E27FC236}">
                <a16:creationId xmlns:a16="http://schemas.microsoft.com/office/drawing/2014/main" id="{6A41B650-18FE-DC40-485C-2F6529635CD9}"/>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7B348545-42A7-9AA3-FDA3-0A5D1AE56FB9}"/>
              </a:ext>
            </a:extLst>
          </p:cNvPr>
          <p:cNvSpPr>
            <a:spLocks noGrp="1"/>
          </p:cNvSpPr>
          <p:nvPr>
            <p:ph type="dt" sz="half" idx="15"/>
          </p:nvPr>
        </p:nvSpPr>
        <p:spPr/>
        <p:txBody>
          <a:bodyPr/>
          <a:lstStyle>
            <a:lvl1pPr>
              <a:defRPr b="0"/>
            </a:lvl1pPr>
          </a:lstStyle>
          <a:p>
            <a:fld id="{D63B712E-7F34-4CD5-8163-AC3942BD9E51}" type="datetime1">
              <a:rPr lang="en-US" smtClean="0"/>
              <a:t>2/3/2026</a:t>
            </a:fld>
            <a:endParaRPr lang="en-US" b="0" dirty="0"/>
          </a:p>
        </p:txBody>
      </p:sp>
      <p:sp>
        <p:nvSpPr>
          <p:cNvPr id="7" name="Slide Number Placeholder 6">
            <a:extLst>
              <a:ext uri="{FF2B5EF4-FFF2-40B4-BE49-F238E27FC236}">
                <a16:creationId xmlns:a16="http://schemas.microsoft.com/office/drawing/2014/main" id="{FF60A5CF-2AD2-248B-9334-21FE69E9CDDE}"/>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3072025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822960"/>
          </a:xfrm>
        </p:spPr>
        <p:txBody>
          <a:bodyPr anchor="b"/>
          <a:lstStyle>
            <a:lvl1pPr>
              <a:defRPr>
                <a:solidFill>
                  <a:schemeClr val="accent3"/>
                </a:solidFill>
              </a:defRPr>
            </a:lvl1pPr>
          </a:lstStyle>
          <a:p>
            <a:r>
              <a:rPr lang="en-US" dirty="0"/>
              <a:t>Click to edit Master title style</a:t>
            </a:r>
          </a:p>
        </p:txBody>
      </p:sp>
      <p:sp>
        <p:nvSpPr>
          <p:cNvPr id="12" name="Picture Placeholder 11">
            <a:extLst>
              <a:ext uri="{FF2B5EF4-FFF2-40B4-BE49-F238E27FC236}">
                <a16:creationId xmlns:a16="http://schemas.microsoft.com/office/drawing/2014/main" id="{96F64025-FA05-CC42-8294-F944BC95DD00}"/>
              </a:ext>
            </a:extLst>
          </p:cNvPr>
          <p:cNvSpPr>
            <a:spLocks noGrp="1" noChangeAspect="1"/>
          </p:cNvSpPr>
          <p:nvPr>
            <p:ph type="pic" sz="quarter" idx="13" hasCustomPrompt="1"/>
          </p:nvPr>
        </p:nvSpPr>
        <p:spPr>
          <a:xfrm>
            <a:off x="2" y="1929384"/>
            <a:ext cx="6189429" cy="4928616"/>
          </a:xfrm>
          <a:custGeom>
            <a:avLst/>
            <a:gdLst>
              <a:gd name="connsiteX0" fmla="*/ 0 w 6460672"/>
              <a:gd name="connsiteY0" fmla="*/ 0 h 5029200"/>
              <a:gd name="connsiteX1" fmla="*/ 6460672 w 6460672"/>
              <a:gd name="connsiteY1" fmla="*/ 0 h 5029200"/>
              <a:gd name="connsiteX2" fmla="*/ 6460672 w 6460672"/>
              <a:gd name="connsiteY2" fmla="*/ 5029200 h 5029200"/>
              <a:gd name="connsiteX3" fmla="*/ 0 w 6460672"/>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6460672" h="5029200">
                <a:moveTo>
                  <a:pt x="0" y="0"/>
                </a:moveTo>
                <a:lnTo>
                  <a:pt x="6460672" y="0"/>
                </a:lnTo>
                <a:lnTo>
                  <a:pt x="6460672" y="5029200"/>
                </a:lnTo>
                <a:lnTo>
                  <a:pt x="0" y="5029200"/>
                </a:lnTo>
                <a:close/>
              </a:path>
            </a:pathLst>
          </a:custGeom>
          <a:blipFill dpi="0" rotWithShape="1">
            <a:blip r:embed="rId2">
              <a:alphaModFix amt="60000"/>
            </a:blip>
            <a:srcRect/>
            <a:stretch>
              <a:fillRect/>
            </a:stretch>
          </a:blipFill>
        </p:spPr>
        <p:txBody>
          <a:bodyPr vert="horz" wrap="square" lIns="91440" tIns="45720" rIns="91440" bIns="45720" rtlCol="0">
            <a:noAutofit/>
          </a:bodyPr>
          <a:lstStyle>
            <a:lvl1pPr>
              <a:buNone/>
              <a:defRPr lang="en-US" dirty="0"/>
            </a:lvl1pPr>
          </a:lstStyle>
          <a:p>
            <a:pPr marL="228600" lvl="0" indent="-228600"/>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675120" y="1929384"/>
            <a:ext cx="4800600" cy="4032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8F1B851-608B-7220-2C62-244DD0B1459F}"/>
              </a:ext>
            </a:extLst>
          </p:cNvPr>
          <p:cNvSpPr>
            <a:spLocks noGrp="1"/>
          </p:cNvSpPr>
          <p:nvPr>
            <p:ph type="ftr" sz="quarter" idx="16"/>
          </p:nvPr>
        </p:nvSpPr>
        <p:spPr>
          <a:xfrm>
            <a:off x="6675120" y="6309360"/>
            <a:ext cx="1444752" cy="548640"/>
          </a:xfrm>
        </p:spPr>
        <p:txBody>
          <a:bodyPr lIns="91440" rIns="91440"/>
          <a:lstStyle>
            <a:lvl1pPr algn="l">
              <a:defRPr b="0"/>
            </a:lvl1pPr>
          </a:lstStyle>
          <a:p>
            <a:endParaRPr lang="en-US" b="0" dirty="0"/>
          </a:p>
        </p:txBody>
      </p:sp>
      <p:sp>
        <p:nvSpPr>
          <p:cNvPr id="3" name="Date Placeholder 2">
            <a:extLst>
              <a:ext uri="{FF2B5EF4-FFF2-40B4-BE49-F238E27FC236}">
                <a16:creationId xmlns:a16="http://schemas.microsoft.com/office/drawing/2014/main" id="{4EE344B6-8ED4-0C8A-B0B8-E4C9D63791F1}"/>
              </a:ext>
            </a:extLst>
          </p:cNvPr>
          <p:cNvSpPr>
            <a:spLocks noGrp="1"/>
          </p:cNvSpPr>
          <p:nvPr>
            <p:ph type="dt" sz="half" idx="15"/>
          </p:nvPr>
        </p:nvSpPr>
        <p:spPr/>
        <p:txBody>
          <a:bodyPr/>
          <a:lstStyle>
            <a:lvl1pPr>
              <a:defRPr b="0"/>
            </a:lvl1pPr>
          </a:lstStyle>
          <a:p>
            <a:fld id="{C22C3892-74DB-4C04-868B-F6358A3455E9}" type="datetime1">
              <a:rPr lang="en-US" smtClean="0"/>
              <a:t>2/3/2026</a:t>
            </a:fld>
            <a:endParaRPr lang="en-US" b="0" dirty="0"/>
          </a:p>
        </p:txBody>
      </p:sp>
      <p:sp>
        <p:nvSpPr>
          <p:cNvPr id="6" name="Slide Number Placeholder 5">
            <a:extLst>
              <a:ext uri="{FF2B5EF4-FFF2-40B4-BE49-F238E27FC236}">
                <a16:creationId xmlns:a16="http://schemas.microsoft.com/office/drawing/2014/main" id="{AE56488B-0EEA-1A94-5A62-0F33581B0BA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967470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636008" y="685800"/>
            <a:ext cx="6858000" cy="914400"/>
          </a:xfrm>
        </p:spPr>
        <p:txBody>
          <a:bodyPr anchor="b"/>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636008" y="1737360"/>
            <a:ext cx="685800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1896DE65-117D-2465-6BE7-21C9A149D165}"/>
              </a:ext>
            </a:extLst>
          </p:cNvPr>
          <p:cNvSpPr>
            <a:spLocks noGrp="1"/>
          </p:cNvSpPr>
          <p:nvPr>
            <p:ph type="ftr" sz="quarter" idx="16"/>
          </p:nvPr>
        </p:nvSpPr>
        <p:spPr>
          <a:xfrm>
            <a:off x="4636008" y="6309360"/>
            <a:ext cx="1444752" cy="548640"/>
          </a:xfrm>
        </p:spPr>
        <p:txBody>
          <a:bodyPr lIns="91440" rIns="91440"/>
          <a:lstStyle>
            <a:lvl1pPr algn="l">
              <a:defRPr b="0"/>
            </a:lvl1pPr>
          </a:lstStyle>
          <a:p>
            <a:endParaRPr lang="en-US" b="0" dirty="0"/>
          </a:p>
        </p:txBody>
      </p:sp>
      <p:sp>
        <p:nvSpPr>
          <p:cNvPr id="12" name="Date Placeholder 11">
            <a:extLst>
              <a:ext uri="{FF2B5EF4-FFF2-40B4-BE49-F238E27FC236}">
                <a16:creationId xmlns:a16="http://schemas.microsoft.com/office/drawing/2014/main" id="{BEAF1A48-6BB3-ACD3-DB15-8F9DA66C555D}"/>
              </a:ext>
            </a:extLst>
          </p:cNvPr>
          <p:cNvSpPr>
            <a:spLocks noGrp="1"/>
          </p:cNvSpPr>
          <p:nvPr>
            <p:ph type="dt" sz="half" idx="15"/>
          </p:nvPr>
        </p:nvSpPr>
        <p:spPr/>
        <p:txBody>
          <a:bodyPr/>
          <a:lstStyle>
            <a:lvl1pPr>
              <a:defRPr b="0"/>
            </a:lvl1pPr>
          </a:lstStyle>
          <a:p>
            <a:fld id="{CD2AC011-BE4F-46F6-BC88-6599AACA7EE6}" type="datetime1">
              <a:rPr lang="en-US" smtClean="0"/>
              <a:t>2/3/2026</a:t>
            </a:fld>
            <a:endParaRPr lang="en-US" b="0" dirty="0"/>
          </a:p>
        </p:txBody>
      </p:sp>
      <p:sp>
        <p:nvSpPr>
          <p:cNvPr id="14" name="Slide Number Placeholder 13">
            <a:extLst>
              <a:ext uri="{FF2B5EF4-FFF2-40B4-BE49-F238E27FC236}">
                <a16:creationId xmlns:a16="http://schemas.microsoft.com/office/drawing/2014/main" id="{B415E3A1-7470-0D90-97BB-7526A64B4DEC}"/>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319607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6812280" cy="9144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85800" y="1737360"/>
            <a:ext cx="6812280" cy="4480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2" y="0"/>
            <a:ext cx="4100267"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2ECEE378-E274-E926-096B-A8B854278FA6}"/>
              </a:ext>
            </a:extLst>
          </p:cNvPr>
          <p:cNvSpPr>
            <a:spLocks noGrp="1"/>
          </p:cNvSpPr>
          <p:nvPr>
            <p:ph type="ftr" sz="quarter" idx="16"/>
          </p:nvPr>
        </p:nvSpPr>
        <p:spPr/>
        <p:txBody>
          <a:bodyPr/>
          <a:lstStyle>
            <a:lvl1pPr>
              <a:defRPr b="0"/>
            </a:lvl1pPr>
          </a:lstStyle>
          <a:p>
            <a:endParaRPr lang="en-US" b="0" dirty="0"/>
          </a:p>
        </p:txBody>
      </p:sp>
      <p:sp>
        <p:nvSpPr>
          <p:cNvPr id="12" name="Date Placeholder 11">
            <a:extLst>
              <a:ext uri="{FF2B5EF4-FFF2-40B4-BE49-F238E27FC236}">
                <a16:creationId xmlns:a16="http://schemas.microsoft.com/office/drawing/2014/main" id="{B1243D9C-0834-615A-B649-E632756F21F8}"/>
              </a:ext>
            </a:extLst>
          </p:cNvPr>
          <p:cNvSpPr>
            <a:spLocks noGrp="1"/>
          </p:cNvSpPr>
          <p:nvPr>
            <p:ph type="dt" sz="half" idx="15"/>
          </p:nvPr>
        </p:nvSpPr>
        <p:spPr>
          <a:xfrm>
            <a:off x="6583680" y="6309360"/>
            <a:ext cx="914400" cy="548640"/>
          </a:xfrm>
        </p:spPr>
        <p:txBody>
          <a:bodyPr lIns="91440" rIns="91440"/>
          <a:lstStyle>
            <a:lvl1pPr algn="r">
              <a:defRPr b="0"/>
            </a:lvl1pPr>
          </a:lstStyle>
          <a:p>
            <a:fld id="{3E0999E4-83EA-4A6A-B65E-8A8A94920F1A}" type="datetime1">
              <a:rPr lang="en-US" smtClean="0"/>
              <a:t>2/3/2026</a:t>
            </a:fld>
            <a:endParaRPr lang="en-US" b="0" dirty="0"/>
          </a:p>
        </p:txBody>
      </p:sp>
      <p:sp>
        <p:nvSpPr>
          <p:cNvPr id="14" name="Slide Number Placeholder 13">
            <a:extLst>
              <a:ext uri="{FF2B5EF4-FFF2-40B4-BE49-F238E27FC236}">
                <a16:creationId xmlns:a16="http://schemas.microsoft.com/office/drawing/2014/main" id="{0AD180D2-D0B3-DC9C-4936-A37A5DA4A176}"/>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2563007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4599431" cy="1269482"/>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20468" y="2173850"/>
            <a:ext cx="4564763" cy="3963682"/>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05563" y="732155"/>
            <a:ext cx="5577840" cy="54053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AB2D4D09-E82C-B2F9-ABEA-3B875C8BF2F9}"/>
              </a:ext>
            </a:extLst>
          </p:cNvPr>
          <p:cNvSpPr>
            <a:spLocks noGrp="1"/>
          </p:cNvSpPr>
          <p:nvPr>
            <p:ph type="ftr" sz="quarter" idx="16"/>
          </p:nvPr>
        </p:nvSpPr>
        <p:spPr/>
        <p:txBody>
          <a:bodyPr/>
          <a:lstStyle>
            <a:lvl1pPr>
              <a:defRPr b="0"/>
            </a:lvl1pPr>
          </a:lstStyle>
          <a:p>
            <a:endParaRPr lang="en-US" b="0" dirty="0"/>
          </a:p>
        </p:txBody>
      </p:sp>
      <p:sp>
        <p:nvSpPr>
          <p:cNvPr id="3" name="Date Placeholder 2">
            <a:extLst>
              <a:ext uri="{FF2B5EF4-FFF2-40B4-BE49-F238E27FC236}">
                <a16:creationId xmlns:a16="http://schemas.microsoft.com/office/drawing/2014/main" id="{83C02B8D-0ADF-A11C-5121-599A31B18989}"/>
              </a:ext>
            </a:extLst>
          </p:cNvPr>
          <p:cNvSpPr>
            <a:spLocks noGrp="1"/>
          </p:cNvSpPr>
          <p:nvPr>
            <p:ph type="dt" sz="half" idx="15"/>
          </p:nvPr>
        </p:nvSpPr>
        <p:spPr/>
        <p:txBody>
          <a:bodyPr/>
          <a:lstStyle>
            <a:lvl1pPr>
              <a:defRPr b="0"/>
            </a:lvl1pPr>
          </a:lstStyle>
          <a:p>
            <a:fld id="{26BD649F-35BB-48E1-AF21-305E02C84C01}" type="datetime1">
              <a:rPr lang="en-US" smtClean="0"/>
              <a:t>2/3/2026</a:t>
            </a:fld>
            <a:endParaRPr lang="en-US" b="0" dirty="0"/>
          </a:p>
        </p:txBody>
      </p:sp>
      <p:sp>
        <p:nvSpPr>
          <p:cNvPr id="9" name="Slide Number Placeholder 8">
            <a:extLst>
              <a:ext uri="{FF2B5EF4-FFF2-40B4-BE49-F238E27FC236}">
                <a16:creationId xmlns:a16="http://schemas.microsoft.com/office/drawing/2014/main" id="{61E2F665-EA6F-42DF-E0C8-3A454ADCE2FF}"/>
              </a:ext>
            </a:extLst>
          </p:cNvPr>
          <p:cNvSpPr>
            <a:spLocks noGrp="1"/>
          </p:cNvSpPr>
          <p:nvPr>
            <p:ph type="sldNum" sz="quarter" idx="17"/>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1579138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3696859" cy="1316347"/>
          </a:xfrm>
        </p:spPr>
        <p:txBody>
          <a:bodyPr anchor="t">
            <a:normAutofit/>
          </a:bodyPr>
          <a:lstStyle>
            <a:lvl1pPr>
              <a:defRPr sz="28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731521" y="2295145"/>
            <a:ext cx="3540760" cy="3853758"/>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928616" y="685800"/>
            <a:ext cx="658368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C34F1205-3AF5-4F37-74F5-48272216412E}"/>
              </a:ext>
            </a:extLst>
          </p:cNvPr>
          <p:cNvSpPr>
            <a:spLocks noGrp="1"/>
          </p:cNvSpPr>
          <p:nvPr>
            <p:ph type="ftr" sz="quarter" idx="16"/>
          </p:nvPr>
        </p:nvSpPr>
        <p:spPr/>
        <p:txBody>
          <a:bodyPr/>
          <a:lstStyle/>
          <a:p>
            <a:endParaRPr lang="en-US" sz="900" dirty="0"/>
          </a:p>
        </p:txBody>
      </p:sp>
      <p:sp>
        <p:nvSpPr>
          <p:cNvPr id="10" name="Date Placeholder 9">
            <a:extLst>
              <a:ext uri="{FF2B5EF4-FFF2-40B4-BE49-F238E27FC236}">
                <a16:creationId xmlns:a16="http://schemas.microsoft.com/office/drawing/2014/main" id="{7ED8BD35-A31C-E5F7-034A-D16A1ED517CB}"/>
              </a:ext>
            </a:extLst>
          </p:cNvPr>
          <p:cNvSpPr>
            <a:spLocks noGrp="1"/>
          </p:cNvSpPr>
          <p:nvPr>
            <p:ph type="dt" sz="half" idx="15"/>
          </p:nvPr>
        </p:nvSpPr>
        <p:spPr/>
        <p:txBody>
          <a:bodyPr/>
          <a:lstStyle/>
          <a:p>
            <a:fld id="{3781BD8E-1B69-4591-9BE3-3D65D53C72C0}" type="datetime1">
              <a:rPr lang="en-US" smtClean="0"/>
              <a:t>2/3/2026</a:t>
            </a:fld>
            <a:endParaRPr lang="en-US" sz="900" dirty="0"/>
          </a:p>
        </p:txBody>
      </p:sp>
      <p:sp>
        <p:nvSpPr>
          <p:cNvPr id="13" name="Slide Number Placeholder 12">
            <a:extLst>
              <a:ext uri="{FF2B5EF4-FFF2-40B4-BE49-F238E27FC236}">
                <a16:creationId xmlns:a16="http://schemas.microsoft.com/office/drawing/2014/main" id="{0B842F13-DBA9-56D9-62B0-1F24805D0AE3}"/>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6880177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5120640" cy="5486400"/>
          </a:xfrm>
        </p:spPr>
        <p:txBody>
          <a:bodyPr anchor="ctr" anchorCtr="0">
            <a:normAutofit/>
          </a:bodyPr>
          <a:lstStyle>
            <a:lvl1pPr>
              <a:defRPr sz="40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189785" y="0"/>
            <a:ext cx="2340864" cy="2340864"/>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85432" y="3913632"/>
            <a:ext cx="4620768" cy="2011680"/>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6189785" y="3297117"/>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3944B4BA-E1F8-4F86-B8B7-C558A2F4FE51}" type="datetime1">
              <a:rPr lang="en-US" smtClean="0"/>
              <a:t>2/3/2026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540032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2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19600" y="685800"/>
            <a:ext cx="7086600" cy="1994799"/>
          </a:xfrm>
        </p:spPr>
        <p:txBody>
          <a:bodyPr anchor="b" anchorCtr="0">
            <a:normAutofit/>
          </a:bodyPr>
          <a:lstStyle>
            <a:lvl1pPr>
              <a:defRPr sz="40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85800" y="1849317"/>
            <a:ext cx="2895600" cy="28956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19600" y="3913632"/>
            <a:ext cx="3657600" cy="2286000"/>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8DCB4B8C-D716-BC75-87A3-6CAD8894832C}"/>
              </a:ext>
            </a:extLst>
          </p:cNvPr>
          <p:cNvCxnSpPr>
            <a:cxnSpLocks/>
          </p:cNvCxnSpPr>
          <p:nvPr userDrawn="1"/>
        </p:nvCxnSpPr>
        <p:spPr>
          <a:xfrm>
            <a:off x="4419600" y="3297117"/>
            <a:ext cx="7772400"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D5C02FBA-EE72-4588-AAD9-3176689321EF}" type="datetime1">
              <a:rPr lang="en-US" smtClean="0"/>
              <a:t>2/3/2026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730304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9204960" cy="1994799"/>
          </a:xfrm>
        </p:spPr>
        <p:txBody>
          <a:bodyPr anchor="b" anchorCtr="0">
            <a:normAutofit/>
          </a:bodyPr>
          <a:lstStyle>
            <a:lvl1pPr>
              <a:defRPr sz="60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685800" y="2971800"/>
            <a:ext cx="4297680" cy="2286000"/>
          </a:xfrm>
        </p:spPr>
        <p:txBody>
          <a:bodyPr>
            <a:normAutofit/>
          </a:bodyPr>
          <a:lstStyle>
            <a:lvl1pPr>
              <a:defRPr sz="14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867400" y="3947050"/>
            <a:ext cx="4023360" cy="28956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A761FCD4-EA5E-1C01-65C1-6164497A8E24}"/>
              </a:ext>
            </a:extLst>
          </p:cNvPr>
          <p:cNvSpPr>
            <a:spLocks noGrp="1"/>
          </p:cNvSpPr>
          <p:nvPr>
            <p:ph type="ftr" sz="quarter" idx="16"/>
          </p:nvPr>
        </p:nvSpPr>
        <p:spPr/>
        <p:txBody>
          <a:bodyPr/>
          <a:lstStyle/>
          <a:p>
            <a:endParaRPr lang="en-US" sz="900" dirty="0"/>
          </a:p>
        </p:txBody>
      </p:sp>
      <p:sp>
        <p:nvSpPr>
          <p:cNvPr id="12" name="Date Placeholder 11">
            <a:extLst>
              <a:ext uri="{FF2B5EF4-FFF2-40B4-BE49-F238E27FC236}">
                <a16:creationId xmlns:a16="http://schemas.microsoft.com/office/drawing/2014/main" id="{264E1D59-D2A3-284E-8E5E-EB453269E03F}"/>
              </a:ext>
            </a:extLst>
          </p:cNvPr>
          <p:cNvSpPr>
            <a:spLocks noGrp="1"/>
          </p:cNvSpPr>
          <p:nvPr>
            <p:ph type="dt" sz="half" idx="15"/>
          </p:nvPr>
        </p:nvSpPr>
        <p:spPr/>
        <p:txBody>
          <a:bodyPr/>
          <a:lstStyle/>
          <a:p>
            <a:fld id="{00080ADD-3D34-422A-9DC9-BF93009657C8}" type="datetime1">
              <a:rPr lang="en-US" smtClean="0"/>
              <a:t>2/3/2026</a:t>
            </a:fld>
            <a:endParaRPr lang="en-US" sz="900" dirty="0"/>
          </a:p>
        </p:txBody>
      </p:sp>
      <p:sp>
        <p:nvSpPr>
          <p:cNvPr id="14" name="Slide Number Placeholder 13">
            <a:extLst>
              <a:ext uri="{FF2B5EF4-FFF2-40B4-BE49-F238E27FC236}">
                <a16:creationId xmlns:a16="http://schemas.microsoft.com/office/drawing/2014/main" id="{CAAD00E0-B824-14C5-DE42-74FEFE348DDB}"/>
              </a:ext>
            </a:extLst>
          </p:cNvPr>
          <p:cNvSpPr>
            <a:spLocks noGrp="1"/>
          </p:cNvSpPr>
          <p:nvPr>
            <p:ph type="sldNum" sz="quarter" idx="17"/>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556920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umber Large">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0E36C6-12C4-A224-626E-2C76DF8CE206}"/>
              </a:ext>
            </a:extLst>
          </p:cNvPr>
          <p:cNvSpPr>
            <a:spLocks noGrp="1"/>
          </p:cNvSpPr>
          <p:nvPr>
            <p:ph type="title"/>
          </p:nvPr>
        </p:nvSpPr>
        <p:spPr>
          <a:xfrm>
            <a:off x="685800" y="4343400"/>
            <a:ext cx="6400800" cy="1554480"/>
          </a:xfrm>
        </p:spPr>
        <p:txBody>
          <a:bodyPr anchor="t">
            <a:normAutofit/>
          </a:bodyPr>
          <a:lstStyle>
            <a:lvl1pPr>
              <a:lnSpc>
                <a:spcPct val="110000"/>
              </a:lnSpc>
              <a:defRPr sz="2600" b="0">
                <a:solidFill>
                  <a:schemeClr val="accent4"/>
                </a:solidFill>
                <a:latin typeface="+mn-lt"/>
              </a:defRPr>
            </a:lvl1pPr>
          </a:lstStyle>
          <a:p>
            <a:r>
              <a:rPr lang="en-US"/>
              <a:t>Click to edit Master title style</a:t>
            </a:r>
          </a:p>
        </p:txBody>
      </p:sp>
      <p:sp>
        <p:nvSpPr>
          <p:cNvPr id="8" name="Footer Placeholder 7">
            <a:extLst>
              <a:ext uri="{FF2B5EF4-FFF2-40B4-BE49-F238E27FC236}">
                <a16:creationId xmlns:a16="http://schemas.microsoft.com/office/drawing/2014/main" id="{CDB53A99-6BE0-BB52-0F56-44CC0927B187}"/>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6" name="Date Placeholder 5">
            <a:extLst>
              <a:ext uri="{FF2B5EF4-FFF2-40B4-BE49-F238E27FC236}">
                <a16:creationId xmlns:a16="http://schemas.microsoft.com/office/drawing/2014/main" id="{8E535CB3-CCA9-4326-77FA-5E6B8EF92084}"/>
              </a:ext>
            </a:extLst>
          </p:cNvPr>
          <p:cNvSpPr>
            <a:spLocks noGrp="1"/>
          </p:cNvSpPr>
          <p:nvPr>
            <p:ph type="dt" sz="half" idx="14"/>
          </p:nvPr>
        </p:nvSpPr>
        <p:spPr/>
        <p:txBody>
          <a:bodyPr/>
          <a:lstStyle>
            <a:lvl1pPr>
              <a:defRPr b="0">
                <a:solidFill>
                  <a:schemeClr val="accent5"/>
                </a:solidFill>
              </a:defRPr>
            </a:lvl1pPr>
          </a:lstStyle>
          <a:p>
            <a:fld id="{D0427838-3625-4CBF-8A5F-C566AE4AB77F}" type="datetime1">
              <a:rPr lang="en-US" smtClean="0"/>
              <a:t>2/3/2026</a:t>
            </a:fld>
            <a:endParaRPr lang="en-US" b="0" dirty="0"/>
          </a:p>
        </p:txBody>
      </p:sp>
      <p:sp>
        <p:nvSpPr>
          <p:cNvPr id="9" name="Slide Number Placeholder 8">
            <a:extLst>
              <a:ext uri="{FF2B5EF4-FFF2-40B4-BE49-F238E27FC236}">
                <a16:creationId xmlns:a16="http://schemas.microsoft.com/office/drawing/2014/main" id="{BE0CF0A1-8196-D811-F81F-2062199D6CD4}"/>
              </a:ext>
            </a:extLst>
          </p:cNvPr>
          <p:cNvSpPr>
            <a:spLocks noGrp="1"/>
          </p:cNvSpPr>
          <p:nvPr>
            <p:ph type="sldNum" sz="quarter" idx="16"/>
          </p:nvPr>
        </p:nvSpPr>
        <p:spPr>
          <a:solidFill>
            <a:schemeClr val="accent1">
              <a:lumMod val="90000"/>
              <a:lumOff val="10000"/>
            </a:schemeClr>
          </a:solidFill>
        </p:spPr>
        <p:txBody>
          <a:bodyPr/>
          <a:lstStyle>
            <a:lvl1pPr>
              <a:defRPr b="0"/>
            </a:lvl1pPr>
          </a:lstStyle>
          <a:p>
            <a:fld id="{AEAA3239-9EA4-4A65-A281-97F994456D9F}" type="slidenum">
              <a:rPr lang="en-US" smtClean="0"/>
              <a:pPr/>
              <a:t>‹#›</a:t>
            </a:fld>
            <a:endParaRPr lang="en-US" b="0" dirty="0"/>
          </a:p>
        </p:txBody>
      </p:sp>
      <p:sp>
        <p:nvSpPr>
          <p:cNvPr id="4" name="Content Placeholder 4">
            <a:extLst>
              <a:ext uri="{FF2B5EF4-FFF2-40B4-BE49-F238E27FC236}">
                <a16:creationId xmlns:a16="http://schemas.microsoft.com/office/drawing/2014/main" id="{44B83042-AD1A-B6FF-E43A-53B8F34BF5D2}"/>
              </a:ext>
            </a:extLst>
          </p:cNvPr>
          <p:cNvSpPr>
            <a:spLocks noGrp="1"/>
          </p:cNvSpPr>
          <p:nvPr>
            <p:ph sz="quarter" idx="17" hasCustomPrompt="1"/>
          </p:nvPr>
        </p:nvSpPr>
        <p:spPr>
          <a:xfrm>
            <a:off x="685800" y="685270"/>
            <a:ext cx="10542588" cy="4208463"/>
          </a:xfrm>
        </p:spPr>
        <p:txBody>
          <a:bodyPr anchor="b"/>
          <a:lstStyle>
            <a:lvl1pPr>
              <a:buNone/>
              <a:defRPr sz="27000" b="1">
                <a:solidFill>
                  <a:schemeClr val="accent2"/>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Tree>
    <p:extLst>
      <p:ext uri="{BB962C8B-B14F-4D97-AF65-F5344CB8AC3E}">
        <p14:creationId xmlns:p14="http://schemas.microsoft.com/office/powerpoint/2010/main" val="15273160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55280" y="685800"/>
            <a:ext cx="3566160" cy="3571125"/>
          </a:xfrm>
        </p:spPr>
        <p:txBody>
          <a:bodyPr vert="horz" lIns="91440" tIns="45720" rIns="91440" bIns="45720" rtlCol="0" anchor="b">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55280" y="4403039"/>
            <a:ext cx="3566160" cy="1123122"/>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1" name="Footer Placeholder 10">
            <a:extLst>
              <a:ext uri="{FF2B5EF4-FFF2-40B4-BE49-F238E27FC236}">
                <a16:creationId xmlns:a16="http://schemas.microsoft.com/office/drawing/2014/main" id="{E9AF9E37-EACE-569E-F110-B4E3F4EF7137}"/>
              </a:ext>
            </a:extLst>
          </p:cNvPr>
          <p:cNvSpPr>
            <a:spLocks noGrp="1"/>
          </p:cNvSpPr>
          <p:nvPr>
            <p:ph type="ftr" sz="quarter" idx="16"/>
          </p:nvPr>
        </p:nvSpPr>
        <p:spPr>
          <a:xfrm>
            <a:off x="7955280" y="6309360"/>
            <a:ext cx="1444752" cy="548640"/>
          </a:xfrm>
        </p:spPr>
        <p:txBody>
          <a:bodyPr lIns="91440" rIns="91440"/>
          <a:lstStyle>
            <a:lvl1pPr>
              <a:defRPr b="0">
                <a:solidFill>
                  <a:schemeClr val="accent5"/>
                </a:solidFill>
              </a:defRPr>
            </a:lvl1pPr>
          </a:lstStyle>
          <a:p>
            <a:pPr algn="l"/>
            <a:endParaRPr lang="en-US" dirty="0"/>
          </a:p>
        </p:txBody>
      </p:sp>
      <p:sp>
        <p:nvSpPr>
          <p:cNvPr id="10" name="Date Placeholder 9">
            <a:extLst>
              <a:ext uri="{FF2B5EF4-FFF2-40B4-BE49-F238E27FC236}">
                <a16:creationId xmlns:a16="http://schemas.microsoft.com/office/drawing/2014/main" id="{AE4E592C-EE16-8366-A0CD-55B2C02F5479}"/>
              </a:ext>
            </a:extLst>
          </p:cNvPr>
          <p:cNvSpPr>
            <a:spLocks noGrp="1"/>
          </p:cNvSpPr>
          <p:nvPr>
            <p:ph type="dt" sz="half" idx="15"/>
          </p:nvPr>
        </p:nvSpPr>
        <p:spPr/>
        <p:txBody>
          <a:bodyPr/>
          <a:lstStyle>
            <a:lvl1pPr>
              <a:defRPr b="0">
                <a:solidFill>
                  <a:schemeClr val="accent5"/>
                </a:solidFill>
              </a:defRPr>
            </a:lvl1pPr>
          </a:lstStyle>
          <a:p>
            <a:fld id="{8D3803AC-F1A5-4B4D-896F-582618189456}" type="datetime1">
              <a:rPr lang="en-US" smtClean="0"/>
              <a:t>2/3/2026</a:t>
            </a:fld>
            <a:endParaRPr lang="en-US" dirty="0"/>
          </a:p>
        </p:txBody>
      </p:sp>
      <p:sp>
        <p:nvSpPr>
          <p:cNvPr id="12" name="Slide Number Placeholder 11">
            <a:extLst>
              <a:ext uri="{FF2B5EF4-FFF2-40B4-BE49-F238E27FC236}">
                <a16:creationId xmlns:a16="http://schemas.microsoft.com/office/drawing/2014/main" id="{45B859B5-326B-1048-3F2A-01A6A3F1AA9D}"/>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67825521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umber Large 2">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A71906-FF1C-7007-520A-0D59214B56F1}"/>
              </a:ext>
            </a:extLst>
          </p:cNvPr>
          <p:cNvSpPr>
            <a:spLocks noGrp="1"/>
          </p:cNvSpPr>
          <p:nvPr>
            <p:ph type="title"/>
          </p:nvPr>
        </p:nvSpPr>
        <p:spPr>
          <a:xfrm>
            <a:off x="7086598" y="2133601"/>
            <a:ext cx="4419602" cy="2819399"/>
          </a:xfrm>
        </p:spPr>
        <p:txBody>
          <a:bodyPr anchor="t">
            <a:normAutofit/>
          </a:bodyPr>
          <a:lstStyle>
            <a:lvl1pPr>
              <a:lnSpc>
                <a:spcPct val="110000"/>
              </a:lnSpc>
              <a:defRPr sz="28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0D7F0F0C-FFF4-C46A-9C4D-C4FEE4AF4EDC}"/>
              </a:ext>
            </a:extLst>
          </p:cNvPr>
          <p:cNvSpPr>
            <a:spLocks noGrp="1"/>
          </p:cNvSpPr>
          <p:nvPr>
            <p:ph sz="quarter" idx="17" hasCustomPrompt="1"/>
          </p:nvPr>
        </p:nvSpPr>
        <p:spPr>
          <a:xfrm>
            <a:off x="685800" y="2019300"/>
            <a:ext cx="5943600" cy="3566160"/>
          </a:xfrm>
        </p:spPr>
        <p:txBody>
          <a:bodyPr anchor="t"/>
          <a:lstStyle>
            <a:lvl1pPr>
              <a:lnSpc>
                <a:spcPct val="90000"/>
              </a:lnSpc>
              <a:buNone/>
              <a:defRPr sz="20000" b="1">
                <a:solidFill>
                  <a:schemeClr val="accent3"/>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D152274D-6DE6-72DB-B973-7A95BCE923B1}"/>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44322537-6020-4AF7-85B9-F89784BBF540}"/>
              </a:ext>
            </a:extLst>
          </p:cNvPr>
          <p:cNvSpPr>
            <a:spLocks noGrp="1"/>
          </p:cNvSpPr>
          <p:nvPr>
            <p:ph type="dt" sz="half" idx="14"/>
          </p:nvPr>
        </p:nvSpPr>
        <p:spPr/>
        <p:txBody>
          <a:bodyPr/>
          <a:lstStyle/>
          <a:p>
            <a:fld id="{659DF72C-1C0D-4276-82FA-E777D5588BB3}" type="datetime1">
              <a:rPr lang="en-US" smtClean="0"/>
              <a:t>2/3/2026</a:t>
            </a:fld>
            <a:endParaRPr lang="en-US" sz="900" dirty="0"/>
          </a:p>
        </p:txBody>
      </p:sp>
      <p:sp>
        <p:nvSpPr>
          <p:cNvPr id="12" name="Slide Number Placeholder 11">
            <a:extLst>
              <a:ext uri="{FF2B5EF4-FFF2-40B4-BE49-F238E27FC236}">
                <a16:creationId xmlns:a16="http://schemas.microsoft.com/office/drawing/2014/main" id="{AC16AC84-07A9-AC7D-B1FA-86EE8D5AF94F}"/>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209962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53039EA1-AD3C-6097-4DDF-F5608D616109}"/>
              </a:ext>
            </a:extLst>
          </p:cNvPr>
          <p:cNvSpPr>
            <a:spLocks noGrp="1"/>
          </p:cNvSpPr>
          <p:nvPr>
            <p:ph type="title"/>
          </p:nvPr>
        </p:nvSpPr>
        <p:spPr>
          <a:xfrm>
            <a:off x="6189784" y="4602480"/>
            <a:ext cx="5316416" cy="1554480"/>
          </a:xfrm>
        </p:spPr>
        <p:txBody>
          <a:bodyPr anchor="t">
            <a:normAutofit/>
          </a:bodyPr>
          <a:lstStyle>
            <a:lvl1pPr>
              <a:lnSpc>
                <a:spcPct val="110000"/>
              </a:lnSpc>
              <a:defRPr sz="2600" b="0">
                <a:solidFill>
                  <a:schemeClr val="accent1"/>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61D45916-3648-A6CB-FEF5-ABDC163C5BFC}"/>
              </a:ext>
            </a:extLst>
          </p:cNvPr>
          <p:cNvSpPr>
            <a:spLocks noGrp="1"/>
          </p:cNvSpPr>
          <p:nvPr>
            <p:ph sz="quarter" idx="17" hasCustomPrompt="1"/>
          </p:nvPr>
        </p:nvSpPr>
        <p:spPr>
          <a:xfrm>
            <a:off x="685800" y="381000"/>
            <a:ext cx="7254240" cy="3474719"/>
          </a:xfrm>
        </p:spPr>
        <p:txBody>
          <a:bodyPr anchor="t"/>
          <a:lstStyle>
            <a:lvl1pPr>
              <a:lnSpc>
                <a:spcPct val="90000"/>
              </a:lnSpc>
              <a:buNone/>
              <a:defRPr sz="23000" b="1">
                <a:solidFill>
                  <a:schemeClr val="accent1"/>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0FF07871-E04F-A612-3847-493AD17EC970}"/>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1AEF37F4-9E77-D7A5-972D-44CD54192749}"/>
              </a:ext>
            </a:extLst>
          </p:cNvPr>
          <p:cNvSpPr>
            <a:spLocks noGrp="1"/>
          </p:cNvSpPr>
          <p:nvPr>
            <p:ph type="dt" sz="half" idx="14"/>
          </p:nvPr>
        </p:nvSpPr>
        <p:spPr/>
        <p:txBody>
          <a:bodyPr/>
          <a:lstStyle/>
          <a:p>
            <a:fld id="{1E895716-9B84-4606-9E93-AD698EDA1695}" type="datetime1">
              <a:rPr lang="en-US" smtClean="0"/>
              <a:t>2/3/2026</a:t>
            </a:fld>
            <a:endParaRPr lang="en-US" sz="900" dirty="0"/>
          </a:p>
        </p:txBody>
      </p:sp>
      <p:sp>
        <p:nvSpPr>
          <p:cNvPr id="12" name="Slide Number Placeholder 11">
            <a:extLst>
              <a:ext uri="{FF2B5EF4-FFF2-40B4-BE49-F238E27FC236}">
                <a16:creationId xmlns:a16="http://schemas.microsoft.com/office/drawing/2014/main" id="{94596C69-4405-AC98-2DEE-E2947221E9FB}"/>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cxnSp>
        <p:nvCxnSpPr>
          <p:cNvPr id="13" name="Straight Connector 12">
            <a:extLst>
              <a:ext uri="{FF2B5EF4-FFF2-40B4-BE49-F238E27FC236}">
                <a16:creationId xmlns:a16="http://schemas.microsoft.com/office/drawing/2014/main" id="{F5632890-866D-1CA1-4620-7881649304CA}"/>
              </a:ext>
            </a:extLst>
          </p:cNvPr>
          <p:cNvCxnSpPr>
            <a:cxnSpLocks/>
          </p:cNvCxnSpPr>
          <p:nvPr userDrawn="1"/>
        </p:nvCxnSpPr>
        <p:spPr>
          <a:xfrm>
            <a:off x="6189785" y="4114800"/>
            <a:ext cx="6002215" cy="0"/>
          </a:xfrm>
          <a:prstGeom prst="line">
            <a:avLst/>
          </a:prstGeom>
          <a:ln w="53975">
            <a:solidFill>
              <a:srgbClr val="0F533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7192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 Large 4">
    <p:bg>
      <p:bgPr>
        <a:solidFill>
          <a:schemeClr val="accent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4552A-A41B-0895-6EF6-738C28821467}"/>
              </a:ext>
            </a:extLst>
          </p:cNvPr>
          <p:cNvSpPr>
            <a:spLocks noGrp="1"/>
          </p:cNvSpPr>
          <p:nvPr>
            <p:ph type="title"/>
          </p:nvPr>
        </p:nvSpPr>
        <p:spPr>
          <a:xfrm>
            <a:off x="6934200" y="2636520"/>
            <a:ext cx="4572000" cy="3154680"/>
          </a:xfrm>
        </p:spPr>
        <p:txBody>
          <a:bodyPr anchor="t">
            <a:normAutofit/>
          </a:bodyPr>
          <a:lstStyle>
            <a:lvl1pPr>
              <a:lnSpc>
                <a:spcPct val="110000"/>
              </a:lnSpc>
              <a:defRPr sz="2000" b="0">
                <a:solidFill>
                  <a:schemeClr val="accent4"/>
                </a:solidFill>
                <a:latin typeface="+mn-lt"/>
              </a:defRPr>
            </a:lvl1pPr>
          </a:lstStyle>
          <a:p>
            <a:r>
              <a:rPr lang="en-US"/>
              <a:t>Click to edit Master title style</a:t>
            </a:r>
          </a:p>
        </p:txBody>
      </p:sp>
      <p:sp>
        <p:nvSpPr>
          <p:cNvPr id="4" name="Content Placeholder 4">
            <a:extLst>
              <a:ext uri="{FF2B5EF4-FFF2-40B4-BE49-F238E27FC236}">
                <a16:creationId xmlns:a16="http://schemas.microsoft.com/office/drawing/2014/main" id="{2313E2DC-44BB-3688-3B61-B3DA96D58E2B}"/>
              </a:ext>
            </a:extLst>
          </p:cNvPr>
          <p:cNvSpPr>
            <a:spLocks noGrp="1"/>
          </p:cNvSpPr>
          <p:nvPr>
            <p:ph sz="quarter" idx="17" hasCustomPrompt="1"/>
          </p:nvPr>
        </p:nvSpPr>
        <p:spPr>
          <a:xfrm>
            <a:off x="685800" y="1844038"/>
            <a:ext cx="5669280" cy="4297681"/>
          </a:xfrm>
        </p:spPr>
        <p:txBody>
          <a:bodyPr anchor="t"/>
          <a:lstStyle>
            <a:lvl1pPr>
              <a:lnSpc>
                <a:spcPct val="90000"/>
              </a:lnSpc>
              <a:buNone/>
              <a:defRPr sz="18500" b="1">
                <a:solidFill>
                  <a:schemeClr val="accent5"/>
                </a:solidFill>
                <a:latin typeface="+mj-lt"/>
              </a:defRPr>
            </a:lvl1pPr>
            <a:lvl2pPr>
              <a:defRPr>
                <a:solidFill>
                  <a:schemeClr val="accent2"/>
                </a:solidFill>
                <a:latin typeface="+mj-lt"/>
              </a:defRPr>
            </a:lvl2pPr>
            <a:lvl3pPr>
              <a:defRPr>
                <a:solidFill>
                  <a:schemeClr val="accent2"/>
                </a:solidFill>
                <a:latin typeface="+mj-lt"/>
              </a:defRPr>
            </a:lvl3pPr>
            <a:lvl4pPr>
              <a:defRPr>
                <a:solidFill>
                  <a:schemeClr val="accent2"/>
                </a:solidFill>
                <a:latin typeface="+mj-lt"/>
              </a:defRPr>
            </a:lvl4pPr>
            <a:lvl5pPr>
              <a:defRPr>
                <a:solidFill>
                  <a:schemeClr val="accent2"/>
                </a:solidFill>
                <a:latin typeface="+mj-lt"/>
              </a:defRPr>
            </a:lvl5pPr>
          </a:lstStyle>
          <a:p>
            <a:pPr lvl="0"/>
            <a:r>
              <a:rPr lang="en-US" dirty="0"/>
              <a:t>##%</a:t>
            </a:r>
          </a:p>
        </p:txBody>
      </p:sp>
      <p:sp>
        <p:nvSpPr>
          <p:cNvPr id="11" name="Footer Placeholder 10">
            <a:extLst>
              <a:ext uri="{FF2B5EF4-FFF2-40B4-BE49-F238E27FC236}">
                <a16:creationId xmlns:a16="http://schemas.microsoft.com/office/drawing/2014/main" id="{6E412CA3-624D-9EC5-0455-269A0F197031}"/>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0C9E9582-BFC4-2DE1-AAC3-77216CD8AF10}"/>
              </a:ext>
            </a:extLst>
          </p:cNvPr>
          <p:cNvSpPr>
            <a:spLocks noGrp="1"/>
          </p:cNvSpPr>
          <p:nvPr>
            <p:ph type="dt" sz="half" idx="14"/>
          </p:nvPr>
        </p:nvSpPr>
        <p:spPr/>
        <p:txBody>
          <a:bodyPr/>
          <a:lstStyle>
            <a:lvl1pPr>
              <a:defRPr>
                <a:solidFill>
                  <a:schemeClr val="accent5"/>
                </a:solidFill>
              </a:defRPr>
            </a:lvl1pPr>
          </a:lstStyle>
          <a:p>
            <a:fld id="{21AD68A6-3084-4E36-BC77-7082416E9277}" type="datetime1">
              <a:rPr lang="en-US" smtClean="0"/>
              <a:t>2/3/2026</a:t>
            </a:fld>
            <a:endParaRPr lang="en-US" dirty="0"/>
          </a:p>
        </p:txBody>
      </p:sp>
      <p:sp>
        <p:nvSpPr>
          <p:cNvPr id="12" name="Slide Number Placeholder 11">
            <a:extLst>
              <a:ext uri="{FF2B5EF4-FFF2-40B4-BE49-F238E27FC236}">
                <a16:creationId xmlns:a16="http://schemas.microsoft.com/office/drawing/2014/main" id="{B6CA68CC-04B7-B57A-4A1D-6732593FE209}"/>
              </a:ext>
            </a:extLst>
          </p:cNvPr>
          <p:cNvSpPr>
            <a:spLocks noGrp="1"/>
          </p:cNvSpPr>
          <p:nvPr>
            <p:ph type="sldNum" sz="quarter" idx="16"/>
          </p:nvPr>
        </p:nvSpPr>
        <p:spPr>
          <a:solidFill>
            <a:schemeClr val="accent1">
              <a:lumMod val="90000"/>
              <a:lumOff val="10000"/>
            </a:schemeClr>
          </a:solidFill>
        </p:spPr>
        <p:txBody>
          <a:bodyPr/>
          <a:lstStyle/>
          <a:p>
            <a:fld id="{AEAA3239-9EA4-4A65-A281-97F994456D9F}" type="slidenum">
              <a:rPr lang="en-US" smtClean="0"/>
              <a:pPr/>
              <a:t>‹#›</a:t>
            </a:fld>
            <a:endParaRPr lang="en-US" sz="900" dirty="0"/>
          </a:p>
        </p:txBody>
      </p:sp>
      <p:cxnSp>
        <p:nvCxnSpPr>
          <p:cNvPr id="13" name="Straight Connector 12">
            <a:extLst>
              <a:ext uri="{FF2B5EF4-FFF2-40B4-BE49-F238E27FC236}">
                <a16:creationId xmlns:a16="http://schemas.microsoft.com/office/drawing/2014/main" id="{9D723FA3-CE00-5B24-003F-AB5A48CB4990}"/>
              </a:ext>
            </a:extLst>
          </p:cNvPr>
          <p:cNvCxnSpPr>
            <a:cxnSpLocks/>
          </p:cNvCxnSpPr>
          <p:nvPr userDrawn="1"/>
        </p:nvCxnSpPr>
        <p:spPr>
          <a:xfrm>
            <a:off x="6934200" y="2118897"/>
            <a:ext cx="5257800" cy="0"/>
          </a:xfrm>
          <a:prstGeom prst="line">
            <a:avLst/>
          </a:prstGeom>
          <a:ln w="53975">
            <a:solidFill>
              <a:schemeClr val="accent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831456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t">
            <a:normAutofit/>
          </a:bodyPr>
          <a:lstStyle>
            <a:lvl1pPr marL="0" indent="0">
              <a:lnSpc>
                <a:spcPct val="90000"/>
              </a:lnSpc>
              <a:buNone/>
              <a:defRPr sz="8000" b="1">
                <a:solidFill>
                  <a:schemeClr val="accent4"/>
                </a:solidFill>
              </a:defRPr>
            </a:lvl1pPr>
            <a:lvl2pPr marL="228600" indent="0">
              <a:lnSpc>
                <a:spcPct val="90000"/>
              </a:lnSpc>
              <a:buNone/>
              <a:defRPr sz="7200" b="1">
                <a:solidFill>
                  <a:schemeClr val="accent4"/>
                </a:solidFill>
              </a:defRPr>
            </a:lvl2pPr>
            <a:lvl3pPr marL="457200" indent="0">
              <a:lnSpc>
                <a:spcPct val="90000"/>
              </a:lnSpc>
              <a:buNone/>
              <a:defRPr sz="6600" b="1">
                <a:solidFill>
                  <a:schemeClr val="accent4"/>
                </a:solidFill>
              </a:defRPr>
            </a:lvl3pPr>
            <a:lvl4pPr marL="685800" indent="0">
              <a:lnSpc>
                <a:spcPct val="90000"/>
              </a:lnSpc>
              <a:buNone/>
              <a:defRPr sz="6000" b="1">
                <a:solidFill>
                  <a:schemeClr val="accent4"/>
                </a:solidFill>
              </a:defRPr>
            </a:lvl4pPr>
            <a:lvl5pPr marL="914400" indent="0">
              <a:lnSpc>
                <a:spcPct val="90000"/>
              </a:lnSpc>
              <a:buNone/>
              <a:defRPr sz="5400" b="1">
                <a:solidFill>
                  <a:schemeClr val="accent4"/>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0A9A09C8-E4BE-5919-277B-FC58BAB9F6BF}"/>
              </a:ext>
            </a:extLst>
          </p:cNvPr>
          <p:cNvSpPr>
            <a:spLocks noGrp="1"/>
          </p:cNvSpPr>
          <p:nvPr>
            <p:ph type="ftr" sz="quarter" idx="15"/>
          </p:nvPr>
        </p:nvSpPr>
        <p:spPr/>
        <p:txBody>
          <a:bodyPr/>
          <a:lstStyle>
            <a:lvl1pPr>
              <a:defRPr b="0">
                <a:solidFill>
                  <a:schemeClr val="accent5"/>
                </a:solidFill>
              </a:defRPr>
            </a:lvl1pPr>
          </a:lstStyle>
          <a:p>
            <a:endParaRPr lang="en-US" b="0" dirty="0"/>
          </a:p>
        </p:txBody>
      </p:sp>
      <p:sp>
        <p:nvSpPr>
          <p:cNvPr id="6" name="Date Placeholder 5">
            <a:extLst>
              <a:ext uri="{FF2B5EF4-FFF2-40B4-BE49-F238E27FC236}">
                <a16:creationId xmlns:a16="http://schemas.microsoft.com/office/drawing/2014/main" id="{322477BB-2AE4-F703-A045-92BB59CC68FA}"/>
              </a:ext>
            </a:extLst>
          </p:cNvPr>
          <p:cNvSpPr>
            <a:spLocks noGrp="1"/>
          </p:cNvSpPr>
          <p:nvPr>
            <p:ph type="dt" sz="half" idx="14"/>
          </p:nvPr>
        </p:nvSpPr>
        <p:spPr/>
        <p:txBody>
          <a:bodyPr/>
          <a:lstStyle>
            <a:lvl1pPr>
              <a:defRPr b="0">
                <a:solidFill>
                  <a:schemeClr val="accent5"/>
                </a:solidFill>
              </a:defRPr>
            </a:lvl1pPr>
          </a:lstStyle>
          <a:p>
            <a:fld id="{13666D46-AFC1-4B0B-90A9-46AF1987C491}" type="datetime1">
              <a:rPr lang="en-US" smtClean="0"/>
              <a:t>2/3/2026</a:t>
            </a:fld>
            <a:endParaRPr lang="en-US" b="0" dirty="0"/>
          </a:p>
        </p:txBody>
      </p:sp>
      <p:sp>
        <p:nvSpPr>
          <p:cNvPr id="9" name="Slide Number Placeholder 8">
            <a:extLst>
              <a:ext uri="{FF2B5EF4-FFF2-40B4-BE49-F238E27FC236}">
                <a16:creationId xmlns:a16="http://schemas.microsoft.com/office/drawing/2014/main" id="{153F7A2E-5219-DA8D-BF53-2AA1E480FBAB}"/>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3723395202"/>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7315200" cy="5486400"/>
          </a:xfrm>
        </p:spPr>
        <p:txBody>
          <a:bodyPr anchor="t">
            <a:noAutofit/>
          </a:bodyPr>
          <a:lstStyle>
            <a:lvl1pPr marL="0" indent="0">
              <a:lnSpc>
                <a:spcPct val="90000"/>
              </a:lnSpc>
              <a:buNone/>
              <a:defRPr sz="6600" b="1">
                <a:solidFill>
                  <a:schemeClr val="accent3"/>
                </a:solidFill>
              </a:defRPr>
            </a:lvl1pPr>
            <a:lvl2pPr marL="228600" indent="0">
              <a:lnSpc>
                <a:spcPct val="90000"/>
              </a:lnSpc>
              <a:buNone/>
              <a:defRPr sz="6000" b="1">
                <a:solidFill>
                  <a:schemeClr val="accent3"/>
                </a:solidFill>
              </a:defRPr>
            </a:lvl2pPr>
            <a:lvl3pPr marL="457200" indent="0">
              <a:lnSpc>
                <a:spcPct val="90000"/>
              </a:lnSpc>
              <a:buNone/>
              <a:defRPr sz="5400" b="1">
                <a:solidFill>
                  <a:schemeClr val="accent3"/>
                </a:solidFill>
              </a:defRPr>
            </a:lvl3pPr>
            <a:lvl4pPr marL="685800" indent="0">
              <a:lnSpc>
                <a:spcPct val="90000"/>
              </a:lnSpc>
              <a:buNone/>
              <a:defRPr sz="4800" b="1">
                <a:solidFill>
                  <a:schemeClr val="accent3"/>
                </a:solidFill>
              </a:defRPr>
            </a:lvl4pPr>
            <a:lvl5pPr marL="914400" indent="0">
              <a:lnSpc>
                <a:spcPct val="90000"/>
              </a:lnSpc>
              <a:buNone/>
              <a:defRPr sz="4400" b="1">
                <a:solidFill>
                  <a:schemeClr val="accent3"/>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14888062-3D09-ED26-DC7F-447AB9A757FE}"/>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647EEF49-62B3-1E5C-5EAD-ED1B4557161E}"/>
              </a:ext>
            </a:extLst>
          </p:cNvPr>
          <p:cNvSpPr>
            <a:spLocks noGrp="1"/>
          </p:cNvSpPr>
          <p:nvPr>
            <p:ph type="dt" sz="half" idx="14"/>
          </p:nvPr>
        </p:nvSpPr>
        <p:spPr/>
        <p:txBody>
          <a:bodyPr/>
          <a:lstStyle/>
          <a:p>
            <a:fld id="{EC11FDE1-EC5B-4B62-97B9-98A9600FD2DB}" type="datetime1">
              <a:rPr lang="en-US" smtClean="0"/>
              <a:t>2/3/2026</a:t>
            </a:fld>
            <a:endParaRPr lang="en-US" sz="900" dirty="0"/>
          </a:p>
        </p:txBody>
      </p:sp>
      <p:sp>
        <p:nvSpPr>
          <p:cNvPr id="12" name="Slide Number Placeholder 11">
            <a:extLst>
              <a:ext uri="{FF2B5EF4-FFF2-40B4-BE49-F238E27FC236}">
                <a16:creationId xmlns:a16="http://schemas.microsoft.com/office/drawing/2014/main" id="{4FB220C6-3442-368E-4DEA-A07BD9C2B211}"/>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9329871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tatement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85800" y="685800"/>
            <a:ext cx="10789920" cy="5394960"/>
          </a:xfrm>
        </p:spPr>
        <p:txBody>
          <a:bodyPr anchor="b">
            <a:normAutofit/>
          </a:bodyPr>
          <a:lstStyle>
            <a:lvl1pPr marL="0" indent="0">
              <a:lnSpc>
                <a:spcPct val="90000"/>
              </a:lnSpc>
              <a:buNone/>
              <a:defRPr sz="7200" b="1">
                <a:solidFill>
                  <a:schemeClr val="accent2"/>
                </a:solidFill>
              </a:defRPr>
            </a:lvl1pPr>
            <a:lvl2pPr marL="228600" indent="0">
              <a:lnSpc>
                <a:spcPct val="90000"/>
              </a:lnSpc>
              <a:buNone/>
              <a:defRPr sz="6600" b="1">
                <a:solidFill>
                  <a:schemeClr val="accent2"/>
                </a:solidFill>
              </a:defRPr>
            </a:lvl2pPr>
            <a:lvl3pPr marL="457200" indent="0">
              <a:lnSpc>
                <a:spcPct val="90000"/>
              </a:lnSpc>
              <a:buNone/>
              <a:defRPr sz="6000" b="1">
                <a:solidFill>
                  <a:schemeClr val="accent2"/>
                </a:solidFill>
              </a:defRPr>
            </a:lvl3pPr>
            <a:lvl4pPr marL="685800" indent="0">
              <a:lnSpc>
                <a:spcPct val="90000"/>
              </a:lnSpc>
              <a:buNone/>
              <a:defRPr sz="5400" b="1">
                <a:solidFill>
                  <a:schemeClr val="accent2"/>
                </a:solidFill>
              </a:defRPr>
            </a:lvl4pPr>
            <a:lvl5pPr marL="914400" indent="0">
              <a:lnSpc>
                <a:spcPct val="90000"/>
              </a:lnSpc>
              <a:buNone/>
              <a:defRPr sz="4800" b="1">
                <a:solidFill>
                  <a:schemeClr val="accent2"/>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6BA51D93-9944-2BC9-815F-A60CA562409F}"/>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2C7E932F-30B9-A7ED-CEF9-ED7C120FCFBC}"/>
              </a:ext>
            </a:extLst>
          </p:cNvPr>
          <p:cNvSpPr>
            <a:spLocks noGrp="1"/>
          </p:cNvSpPr>
          <p:nvPr>
            <p:ph type="dt" sz="half" idx="14"/>
          </p:nvPr>
        </p:nvSpPr>
        <p:spPr/>
        <p:txBody>
          <a:bodyPr/>
          <a:lstStyle/>
          <a:p>
            <a:fld id="{BE1849CC-B868-4652-84E3-2D2A18162383}" type="datetime1">
              <a:rPr lang="en-US" smtClean="0"/>
              <a:t>2/3/2026</a:t>
            </a:fld>
            <a:endParaRPr lang="en-US" sz="900" dirty="0"/>
          </a:p>
        </p:txBody>
      </p:sp>
      <p:sp>
        <p:nvSpPr>
          <p:cNvPr id="12" name="Slide Number Placeholder 11">
            <a:extLst>
              <a:ext uri="{FF2B5EF4-FFF2-40B4-BE49-F238E27FC236}">
                <a16:creationId xmlns:a16="http://schemas.microsoft.com/office/drawing/2014/main" id="{2798614F-71F4-C3D8-BE5E-42ADD598643E}"/>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563192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0" y="685800"/>
            <a:ext cx="7315200" cy="5486400"/>
          </a:xfrm>
        </p:spPr>
        <p:txBody>
          <a:bodyPr vert="horz" lIns="91440" tIns="45720" rIns="91440" bIns="45720" rtlCol="0" anchor="ctr" anchorCtr="0">
            <a:noAutofit/>
          </a:bodyPr>
          <a:lstStyle>
            <a:lvl1pPr marL="0" indent="0">
              <a:lnSpc>
                <a:spcPct val="90000"/>
              </a:lnSpc>
              <a:buNone/>
              <a:defRPr lang="en-US" sz="6600" b="1" dirty="0">
                <a:solidFill>
                  <a:schemeClr val="accent5"/>
                </a:solidFill>
              </a:defRPr>
            </a:lvl1pPr>
            <a:lvl2pPr marL="228600" indent="0">
              <a:lnSpc>
                <a:spcPct val="90000"/>
              </a:lnSpc>
              <a:buNone/>
              <a:defRPr lang="en-US" sz="6000" b="1" dirty="0">
                <a:solidFill>
                  <a:schemeClr val="accent5"/>
                </a:solidFill>
              </a:defRPr>
            </a:lvl2pPr>
            <a:lvl3pPr marL="457200" indent="0">
              <a:lnSpc>
                <a:spcPct val="90000"/>
              </a:lnSpc>
              <a:buNone/>
              <a:defRPr lang="en-US" sz="5400" b="1" dirty="0">
                <a:solidFill>
                  <a:schemeClr val="accent5"/>
                </a:solidFill>
              </a:defRPr>
            </a:lvl3pPr>
            <a:lvl4pPr marL="685800" indent="0">
              <a:lnSpc>
                <a:spcPct val="90000"/>
              </a:lnSpc>
              <a:buNone/>
              <a:defRPr lang="en-US" sz="4800" b="1" dirty="0">
                <a:solidFill>
                  <a:schemeClr val="accent5"/>
                </a:solidFill>
              </a:defRPr>
            </a:lvl4pPr>
            <a:lvl5pPr marL="914400" indent="0">
              <a:lnSpc>
                <a:spcPct val="90000"/>
              </a:lnSpc>
              <a:buNone/>
              <a:defRPr lang="en-US" sz="4400" b="1" dirty="0">
                <a:solidFill>
                  <a:schemeClr val="accent5"/>
                </a:solidFill>
              </a:defRPr>
            </a:lvl5pPr>
          </a:lstStyle>
          <a:p>
            <a:pPr lvl="0"/>
            <a:r>
              <a:rPr lang="en-US" dirty="0"/>
              <a:t>Click to add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990C6FD0-8607-D553-1B6B-1C12B93B1EF6}"/>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6" name="Date Placeholder 5">
            <a:extLst>
              <a:ext uri="{FF2B5EF4-FFF2-40B4-BE49-F238E27FC236}">
                <a16:creationId xmlns:a16="http://schemas.microsoft.com/office/drawing/2014/main" id="{B80EDC19-E133-BD03-8B9E-EFC28C3479E5}"/>
              </a:ext>
            </a:extLst>
          </p:cNvPr>
          <p:cNvSpPr>
            <a:spLocks noGrp="1"/>
          </p:cNvSpPr>
          <p:nvPr>
            <p:ph type="dt" sz="half" idx="14"/>
          </p:nvPr>
        </p:nvSpPr>
        <p:spPr/>
        <p:txBody>
          <a:bodyPr/>
          <a:lstStyle>
            <a:lvl1pPr>
              <a:defRPr>
                <a:solidFill>
                  <a:schemeClr val="accent5"/>
                </a:solidFill>
              </a:defRPr>
            </a:lvl1pPr>
          </a:lstStyle>
          <a:p>
            <a:fld id="{D16C7E45-EEA3-4F54-9324-F6C85A2E6D8D}" type="datetime1">
              <a:rPr lang="en-US" smtClean="0"/>
              <a:t>2/3/2026</a:t>
            </a:fld>
            <a:endParaRPr lang="en-US" dirty="0"/>
          </a:p>
        </p:txBody>
      </p:sp>
      <p:sp>
        <p:nvSpPr>
          <p:cNvPr id="9" name="Slide Number Placeholder 8">
            <a:extLst>
              <a:ext uri="{FF2B5EF4-FFF2-40B4-BE49-F238E27FC236}">
                <a16:creationId xmlns:a16="http://schemas.microsoft.com/office/drawing/2014/main" id="{08591225-6735-2FDD-B652-0FE0C538238F}"/>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238124847"/>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499616" y="5029200"/>
            <a:ext cx="9198864" cy="640080"/>
          </a:xfrm>
        </p:spPr>
        <p:txBody>
          <a:bodyPr anchor="ctr">
            <a:normAutofit/>
          </a:bodyPr>
          <a:lstStyle>
            <a:lvl1pPr>
              <a:lnSpc>
                <a:spcPct val="120000"/>
              </a:lnSpc>
              <a:defRPr sz="2000" b="1" i="0" spc="0">
                <a:solidFill>
                  <a:schemeClr val="accent3"/>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499616" y="1188720"/>
            <a:ext cx="9198864" cy="3332480"/>
          </a:xfrm>
        </p:spPr>
        <p:txBody>
          <a:bodyPr anchor="ctr">
            <a:normAutofit/>
          </a:bodyPr>
          <a:lstStyle>
            <a:lvl1pPr marL="164592" indent="-164592">
              <a:lnSpc>
                <a:spcPct val="100000"/>
              </a:lnSpc>
              <a:spcBef>
                <a:spcPts val="0"/>
              </a:spcBef>
              <a:buNone/>
              <a:defRPr sz="4800">
                <a:latin typeface="+mn-lt"/>
              </a:defRPr>
            </a:lvl1pPr>
          </a:lstStyle>
          <a:p>
            <a:pPr lvl="0"/>
            <a:r>
              <a:rPr lang="en-US" dirty="0"/>
              <a:t>Click to add Quote</a:t>
            </a:r>
          </a:p>
        </p:txBody>
      </p:sp>
      <p:sp>
        <p:nvSpPr>
          <p:cNvPr id="11" name="Footer Placeholder 10">
            <a:extLst>
              <a:ext uri="{FF2B5EF4-FFF2-40B4-BE49-F238E27FC236}">
                <a16:creationId xmlns:a16="http://schemas.microsoft.com/office/drawing/2014/main" id="{13631130-6E5E-49E0-2CBD-E94754D3F75B}"/>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F6C34576-FC8D-BC9E-CFBA-79D123C670A0}"/>
              </a:ext>
            </a:extLst>
          </p:cNvPr>
          <p:cNvSpPr>
            <a:spLocks noGrp="1"/>
          </p:cNvSpPr>
          <p:nvPr>
            <p:ph type="dt" sz="half" idx="14"/>
          </p:nvPr>
        </p:nvSpPr>
        <p:spPr/>
        <p:txBody>
          <a:bodyPr/>
          <a:lstStyle/>
          <a:p>
            <a:fld id="{D270EA3D-C72C-4366-9B37-35EDDF7F1564}" type="datetime1">
              <a:rPr lang="en-US" smtClean="0"/>
              <a:t>2/3/2026</a:t>
            </a:fld>
            <a:endParaRPr lang="en-US" sz="900" dirty="0"/>
          </a:p>
        </p:txBody>
      </p:sp>
      <p:sp>
        <p:nvSpPr>
          <p:cNvPr id="12" name="Slide Number Placeholder 11">
            <a:extLst>
              <a:ext uri="{FF2B5EF4-FFF2-40B4-BE49-F238E27FC236}">
                <a16:creationId xmlns:a16="http://schemas.microsoft.com/office/drawing/2014/main" id="{79801413-C7CE-D2ED-5246-79436772D727}"/>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661164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677009" y="4955722"/>
            <a:ext cx="8863084" cy="669472"/>
          </a:xfrm>
        </p:spPr>
        <p:txBody>
          <a:bodyPr anchor="ctr">
            <a:normAutofit/>
          </a:bodyPr>
          <a:lstStyle>
            <a:lvl1pPr algn="ctr">
              <a:lnSpc>
                <a:spcPct val="120000"/>
              </a:lnSpc>
              <a:defRPr sz="2000" b="1" i="0" spc="0">
                <a:solidFill>
                  <a:schemeClr val="accent4"/>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677008" y="1344168"/>
            <a:ext cx="8863085" cy="3291840"/>
          </a:xfrm>
        </p:spPr>
        <p:txBody>
          <a:bodyPr anchor="ctr">
            <a:normAutofit/>
          </a:bodyPr>
          <a:lstStyle>
            <a:lvl1pPr marL="164592" indent="-164592" algn="ctr">
              <a:lnSpc>
                <a:spcPct val="100000"/>
              </a:lnSpc>
              <a:spcBef>
                <a:spcPts val="0"/>
              </a:spcBef>
              <a:buNone/>
              <a:defRPr sz="4800">
                <a:solidFill>
                  <a:schemeClr val="accent5"/>
                </a:solidFill>
                <a:latin typeface="+mn-lt"/>
              </a:defRPr>
            </a:lvl1pPr>
          </a:lstStyle>
          <a:p>
            <a:pPr lvl="0"/>
            <a:r>
              <a:rPr lang="en-US" dirty="0"/>
              <a:t>Click to add Quote</a:t>
            </a:r>
          </a:p>
        </p:txBody>
      </p:sp>
      <p:sp>
        <p:nvSpPr>
          <p:cNvPr id="8" name="Footer Placeholder 7">
            <a:extLst>
              <a:ext uri="{FF2B5EF4-FFF2-40B4-BE49-F238E27FC236}">
                <a16:creationId xmlns:a16="http://schemas.microsoft.com/office/drawing/2014/main" id="{A1ED4BA2-8217-E4F1-3985-07ED463BB182}"/>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6" name="Date Placeholder 5">
            <a:extLst>
              <a:ext uri="{FF2B5EF4-FFF2-40B4-BE49-F238E27FC236}">
                <a16:creationId xmlns:a16="http://schemas.microsoft.com/office/drawing/2014/main" id="{20985B1D-F04F-8CE5-8ECA-5DD078E4BE6D}"/>
              </a:ext>
            </a:extLst>
          </p:cNvPr>
          <p:cNvSpPr>
            <a:spLocks noGrp="1"/>
          </p:cNvSpPr>
          <p:nvPr>
            <p:ph type="dt" sz="half" idx="14"/>
          </p:nvPr>
        </p:nvSpPr>
        <p:spPr/>
        <p:txBody>
          <a:bodyPr/>
          <a:lstStyle>
            <a:lvl1pPr>
              <a:defRPr>
                <a:solidFill>
                  <a:schemeClr val="accent5"/>
                </a:solidFill>
              </a:defRPr>
            </a:lvl1pPr>
          </a:lstStyle>
          <a:p>
            <a:fld id="{D8F64175-A3A5-4710-B54A-9CAB9D536289}" type="datetime1">
              <a:rPr lang="en-US" smtClean="0"/>
              <a:t>2/3/2026</a:t>
            </a:fld>
            <a:endParaRPr lang="en-US" dirty="0"/>
          </a:p>
        </p:txBody>
      </p:sp>
      <p:sp>
        <p:nvSpPr>
          <p:cNvPr id="9" name="Slide Number Placeholder 8">
            <a:extLst>
              <a:ext uri="{FF2B5EF4-FFF2-40B4-BE49-F238E27FC236}">
                <a16:creationId xmlns:a16="http://schemas.microsoft.com/office/drawing/2014/main" id="{75C980F6-2991-82D6-64DF-4B1D50E66E06}"/>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528118625"/>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4707468" y="4893733"/>
            <a:ext cx="5638800" cy="788610"/>
          </a:xfrm>
        </p:spPr>
        <p:txBody>
          <a:bodyPr anchor="ctr">
            <a:normAutofit/>
          </a:bodyPr>
          <a:lstStyle>
            <a:lvl1pPr algn="r">
              <a:lnSpc>
                <a:spcPct val="120000"/>
              </a:lnSpc>
              <a:defRPr sz="2000" b="1" i="0" spc="0">
                <a:solidFill>
                  <a:schemeClr val="accent1"/>
                </a:solidFill>
                <a:latin typeface="+mj-lt"/>
              </a:defRPr>
            </a:lvl1pPr>
          </a:lstStyle>
          <a:p>
            <a:r>
              <a:rPr lang="en-US" dirty="0"/>
              <a:t>Quote Author</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862666" y="1388534"/>
            <a:ext cx="8483601" cy="3371246"/>
          </a:xfrm>
        </p:spPr>
        <p:txBody>
          <a:bodyPr anchor="ctr">
            <a:normAutofit/>
          </a:bodyPr>
          <a:lstStyle>
            <a:lvl1pPr marL="164592" indent="-164592">
              <a:lnSpc>
                <a:spcPct val="110000"/>
              </a:lnSpc>
              <a:spcBef>
                <a:spcPts val="0"/>
              </a:spcBef>
              <a:buNone/>
              <a:defRPr sz="5400">
                <a:solidFill>
                  <a:schemeClr val="accent1"/>
                </a:solidFill>
                <a:latin typeface="+mn-lt"/>
              </a:defRPr>
            </a:lvl1pPr>
          </a:lstStyle>
          <a:p>
            <a:pPr lvl="0"/>
            <a:r>
              <a:rPr lang="en-US" dirty="0"/>
              <a:t>Click to add Quote</a:t>
            </a:r>
          </a:p>
        </p:txBody>
      </p:sp>
      <p:sp>
        <p:nvSpPr>
          <p:cNvPr id="11" name="Footer Placeholder 10">
            <a:extLst>
              <a:ext uri="{FF2B5EF4-FFF2-40B4-BE49-F238E27FC236}">
                <a16:creationId xmlns:a16="http://schemas.microsoft.com/office/drawing/2014/main" id="{1F53C451-001F-5730-91EB-CE3683BD9989}"/>
              </a:ext>
            </a:extLst>
          </p:cNvPr>
          <p:cNvSpPr>
            <a:spLocks noGrp="1"/>
          </p:cNvSpPr>
          <p:nvPr>
            <p:ph type="ftr" sz="quarter" idx="15"/>
          </p:nvPr>
        </p:nvSpPr>
        <p:spPr/>
        <p:txBody>
          <a:bodyPr/>
          <a:lstStyle/>
          <a:p>
            <a:endParaRPr lang="en-US" sz="900" dirty="0"/>
          </a:p>
        </p:txBody>
      </p:sp>
      <p:sp>
        <p:nvSpPr>
          <p:cNvPr id="10" name="Date Placeholder 9">
            <a:extLst>
              <a:ext uri="{FF2B5EF4-FFF2-40B4-BE49-F238E27FC236}">
                <a16:creationId xmlns:a16="http://schemas.microsoft.com/office/drawing/2014/main" id="{5EF02229-BED1-8CF1-37B7-C194BEA8DCE6}"/>
              </a:ext>
            </a:extLst>
          </p:cNvPr>
          <p:cNvSpPr>
            <a:spLocks noGrp="1"/>
          </p:cNvSpPr>
          <p:nvPr>
            <p:ph type="dt" sz="half" idx="14"/>
          </p:nvPr>
        </p:nvSpPr>
        <p:spPr/>
        <p:txBody>
          <a:bodyPr/>
          <a:lstStyle/>
          <a:p>
            <a:fld id="{E67CC69D-E3A1-4FB8-AF4F-98F724CF3832}" type="datetime1">
              <a:rPr lang="en-US" smtClean="0"/>
              <a:t>2/3/2026</a:t>
            </a:fld>
            <a:endParaRPr lang="en-US" sz="900" dirty="0"/>
          </a:p>
        </p:txBody>
      </p:sp>
      <p:sp>
        <p:nvSpPr>
          <p:cNvPr id="12" name="Slide Number Placeholder 11">
            <a:extLst>
              <a:ext uri="{FF2B5EF4-FFF2-40B4-BE49-F238E27FC236}">
                <a16:creationId xmlns:a16="http://schemas.microsoft.com/office/drawing/2014/main" id="{FB094225-DC44-88E5-DDBA-DEA1B118441A}"/>
              </a:ext>
            </a:extLst>
          </p:cNvPr>
          <p:cNvSpPr>
            <a:spLocks noGrp="1"/>
          </p:cNvSpPr>
          <p:nvPr>
            <p:ph type="sldNum" sz="quarter" idx="16"/>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913462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3840480" cy="3331896"/>
          </a:xfrm>
        </p:spPr>
        <p:txBody>
          <a:bodyPr vert="horz" lIns="91440" tIns="45720" rIns="91440" bIns="45720" rtlCol="0" anchor="t">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492488"/>
            <a:ext cx="3840480" cy="1411356"/>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a:t>Click to edit Master subtitle style</a:t>
            </a:r>
            <a:endParaRPr lang="en-US" dirty="0"/>
          </a:p>
        </p:txBody>
      </p:sp>
      <p:sp>
        <p:nvSpPr>
          <p:cNvPr id="17" name="Footer Placeholder 16">
            <a:extLst>
              <a:ext uri="{FF2B5EF4-FFF2-40B4-BE49-F238E27FC236}">
                <a16:creationId xmlns:a16="http://schemas.microsoft.com/office/drawing/2014/main" id="{ACFD9A81-0421-82B4-DD18-3A7E76292FA4}"/>
              </a:ext>
            </a:extLst>
          </p:cNvPr>
          <p:cNvSpPr>
            <a:spLocks noGrp="1"/>
          </p:cNvSpPr>
          <p:nvPr>
            <p:ph type="ftr" sz="quarter" idx="15"/>
          </p:nvPr>
        </p:nvSpPr>
        <p:spPr>
          <a:xfrm>
            <a:off x="685800" y="6309360"/>
            <a:ext cx="1444752" cy="548640"/>
          </a:xfrm>
        </p:spPr>
        <p:txBody>
          <a:bodyPr lIns="91440" rIns="91440"/>
          <a:lstStyle>
            <a:lvl1pPr algn="l">
              <a:defRPr b="0">
                <a:solidFill>
                  <a:schemeClr val="accent5"/>
                </a:solidFill>
              </a:defRPr>
            </a:lvl1pPr>
          </a:lstStyle>
          <a:p>
            <a:endParaRPr lang="en-US" b="0" dirty="0"/>
          </a:p>
        </p:txBody>
      </p:sp>
      <p:sp>
        <p:nvSpPr>
          <p:cNvPr id="16" name="Date Placeholder 15">
            <a:extLst>
              <a:ext uri="{FF2B5EF4-FFF2-40B4-BE49-F238E27FC236}">
                <a16:creationId xmlns:a16="http://schemas.microsoft.com/office/drawing/2014/main" id="{C2B408D8-3BD4-92A7-A0AE-86B7B718611C}"/>
              </a:ext>
            </a:extLst>
          </p:cNvPr>
          <p:cNvSpPr>
            <a:spLocks noGrp="1"/>
          </p:cNvSpPr>
          <p:nvPr>
            <p:ph type="dt" sz="half" idx="14"/>
          </p:nvPr>
        </p:nvSpPr>
        <p:spPr>
          <a:xfrm>
            <a:off x="3611880" y="6323874"/>
            <a:ext cx="914400" cy="548640"/>
          </a:xfrm>
        </p:spPr>
        <p:txBody>
          <a:bodyPr lIns="91440" rIns="91440"/>
          <a:lstStyle>
            <a:lvl1pPr algn="r">
              <a:defRPr b="0">
                <a:solidFill>
                  <a:schemeClr val="accent5"/>
                </a:solidFill>
              </a:defRPr>
            </a:lvl1pPr>
          </a:lstStyle>
          <a:p>
            <a:fld id="{2114B9AA-32AF-4952-A5C2-0CD570274FC2}" type="datetime1">
              <a:rPr lang="en-US" smtClean="0"/>
              <a:t>2/3/2026</a:t>
            </a:fld>
            <a:endParaRPr lang="en-US" b="0"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hasCustomPrompt="1"/>
          </p:nvPr>
        </p:nvSpPr>
        <p:spPr>
          <a:xfrm>
            <a:off x="5111574" y="0"/>
            <a:ext cx="7080426" cy="6858000"/>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18" name="Slide Number Placeholder 17">
            <a:extLst>
              <a:ext uri="{FF2B5EF4-FFF2-40B4-BE49-F238E27FC236}">
                <a16:creationId xmlns:a16="http://schemas.microsoft.com/office/drawing/2014/main" id="{B63CD4FA-3BB5-C3C1-C3D6-A8F03DDBD11D}"/>
              </a:ext>
            </a:extLst>
          </p:cNvPr>
          <p:cNvSpPr>
            <a:spLocks noGrp="1"/>
          </p:cNvSpPr>
          <p:nvPr>
            <p:ph type="sldNum" sz="quarter" idx="16"/>
          </p:nvPr>
        </p:nvSpPr>
        <p:spPr/>
        <p:txBody>
          <a:bodyPr/>
          <a:lstStyle>
            <a:lvl1pPr>
              <a:defRPr b="0"/>
            </a:lvl1pPr>
          </a:lstStyle>
          <a:p>
            <a:fld id="{AEAA3239-9EA4-4A65-A281-97F994456D9F}" type="slidenum">
              <a:rPr lang="en-US" smtClean="0"/>
              <a:pPr/>
              <a:t>‹#›</a:t>
            </a:fld>
            <a:endParaRPr lang="en-US" b="0" dirty="0"/>
          </a:p>
        </p:txBody>
      </p:sp>
    </p:spTree>
    <p:extLst>
      <p:ext uri="{BB962C8B-B14F-4D97-AF65-F5344CB8AC3E}">
        <p14:creationId xmlns:p14="http://schemas.microsoft.com/office/powerpoint/2010/main" val="4084251306"/>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1188720"/>
          </a:xfrm>
        </p:spPr>
        <p:txBody>
          <a:bodyPr anchor="b"/>
          <a:lstStyle>
            <a:lvl1pPr>
              <a:defRPr>
                <a:solidFill>
                  <a:schemeClr val="accent3"/>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85800" y="2011680"/>
            <a:ext cx="507492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30963" y="2011680"/>
            <a:ext cx="5075237" cy="42062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F59911E2-7BDF-655C-A107-1BA817F14AFC}"/>
              </a:ext>
            </a:extLst>
          </p:cNvPr>
          <p:cNvSpPr>
            <a:spLocks noGrp="1"/>
          </p:cNvSpPr>
          <p:nvPr>
            <p:ph type="ftr" sz="quarter" idx="18"/>
          </p:nvPr>
        </p:nvSpPr>
        <p:spPr/>
        <p:txBody>
          <a:bodyPr/>
          <a:lstStyle/>
          <a:p>
            <a:endParaRPr lang="en-US" sz="900" dirty="0"/>
          </a:p>
        </p:txBody>
      </p:sp>
      <p:sp>
        <p:nvSpPr>
          <p:cNvPr id="11" name="Date Placeholder 10">
            <a:extLst>
              <a:ext uri="{FF2B5EF4-FFF2-40B4-BE49-F238E27FC236}">
                <a16:creationId xmlns:a16="http://schemas.microsoft.com/office/drawing/2014/main" id="{77469F7E-DA26-B77A-24F9-A4A8A2CE5831}"/>
              </a:ext>
            </a:extLst>
          </p:cNvPr>
          <p:cNvSpPr>
            <a:spLocks noGrp="1"/>
          </p:cNvSpPr>
          <p:nvPr>
            <p:ph type="dt" sz="half" idx="17"/>
          </p:nvPr>
        </p:nvSpPr>
        <p:spPr/>
        <p:txBody>
          <a:bodyPr/>
          <a:lstStyle/>
          <a:p>
            <a:fld id="{963EC4EF-D1A2-4C90-9FE3-3388168AE103}" type="datetime1">
              <a:rPr lang="en-US" smtClean="0"/>
              <a:t>2/3/2026</a:t>
            </a:fld>
            <a:endParaRPr lang="en-US" sz="900" dirty="0"/>
          </a:p>
        </p:txBody>
      </p:sp>
      <p:sp>
        <p:nvSpPr>
          <p:cNvPr id="13" name="Slide Number Placeholder 12">
            <a:extLst>
              <a:ext uri="{FF2B5EF4-FFF2-40B4-BE49-F238E27FC236}">
                <a16:creationId xmlns:a16="http://schemas.microsoft.com/office/drawing/2014/main" id="{7A3FC417-2883-CB13-B3D3-A80CEA07C35D}"/>
              </a:ext>
            </a:extLst>
          </p:cNvPr>
          <p:cNvSpPr>
            <a:spLocks noGrp="1"/>
          </p:cNvSpPr>
          <p:nvPr>
            <p:ph type="sldNum" sz="quarter" idx="19"/>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432128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85800" y="685800"/>
            <a:ext cx="10789920" cy="1188720"/>
          </a:xfrm>
        </p:spPr>
        <p:txBody>
          <a:bodyPr anchor="b"/>
          <a:lstStyle>
            <a:lvl1pPr>
              <a:defRPr>
                <a:solidFill>
                  <a:schemeClr val="accent5"/>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8580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85800" y="2651760"/>
            <a:ext cx="5075238"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431280" y="2011680"/>
            <a:ext cx="5074920" cy="559834"/>
          </a:xfrm>
        </p:spPr>
        <p:txBody>
          <a:bodyPr anchor="b">
            <a:normAutofit/>
          </a:bodyPr>
          <a:lstStyle>
            <a:lvl1pPr marL="0" indent="0">
              <a:lnSpc>
                <a:spcPct val="90000"/>
              </a:lnSpc>
              <a:buNone/>
              <a:defRPr sz="1600" b="1" cap="all" baseline="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430644" y="2651760"/>
            <a:ext cx="5075556" cy="3566160"/>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2B39D6C5-BE49-C661-9547-60F27AEF1145}"/>
              </a:ext>
            </a:extLst>
          </p:cNvPr>
          <p:cNvSpPr>
            <a:spLocks noGrp="1"/>
          </p:cNvSpPr>
          <p:nvPr>
            <p:ph type="ftr" sz="quarter" idx="18"/>
          </p:nvPr>
        </p:nvSpPr>
        <p:spPr/>
        <p:txBody>
          <a:bodyPr/>
          <a:lstStyle/>
          <a:p>
            <a:endParaRPr lang="en-US" sz="900" dirty="0"/>
          </a:p>
        </p:txBody>
      </p:sp>
      <p:sp>
        <p:nvSpPr>
          <p:cNvPr id="13" name="Date Placeholder 12">
            <a:extLst>
              <a:ext uri="{FF2B5EF4-FFF2-40B4-BE49-F238E27FC236}">
                <a16:creationId xmlns:a16="http://schemas.microsoft.com/office/drawing/2014/main" id="{358AA496-C21D-D9BA-4441-CB0D35E3388E}"/>
              </a:ext>
            </a:extLst>
          </p:cNvPr>
          <p:cNvSpPr>
            <a:spLocks noGrp="1"/>
          </p:cNvSpPr>
          <p:nvPr>
            <p:ph type="dt" sz="half" idx="17"/>
          </p:nvPr>
        </p:nvSpPr>
        <p:spPr/>
        <p:txBody>
          <a:bodyPr/>
          <a:lstStyle/>
          <a:p>
            <a:fld id="{3C973844-ACFB-4F57-B77C-06869EF33296}" type="datetime1">
              <a:rPr lang="en-US" smtClean="0"/>
              <a:t>2/3/2026</a:t>
            </a:fld>
            <a:endParaRPr lang="en-US" sz="900" dirty="0"/>
          </a:p>
        </p:txBody>
      </p:sp>
      <p:sp>
        <p:nvSpPr>
          <p:cNvPr id="15" name="Slide Number Placeholder 14">
            <a:extLst>
              <a:ext uri="{FF2B5EF4-FFF2-40B4-BE49-F238E27FC236}">
                <a16:creationId xmlns:a16="http://schemas.microsoft.com/office/drawing/2014/main" id="{A14FF259-D602-DA0A-DF2B-6CE86DB8CD7D}"/>
              </a:ext>
            </a:extLst>
          </p:cNvPr>
          <p:cNvSpPr>
            <a:spLocks noGrp="1"/>
          </p:cNvSpPr>
          <p:nvPr>
            <p:ph type="sldNum" sz="quarter" idx="19"/>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40104483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85800" y="685799"/>
            <a:ext cx="10789920" cy="1188720"/>
          </a:xfrm>
        </p:spPr>
        <p:txBody>
          <a:bodyPr anchor="t"/>
          <a:lstStyle/>
          <a:p>
            <a:r>
              <a:rPr lang="en-US"/>
              <a:t>Click to edit Master title style</a:t>
            </a:r>
            <a:endParaRPr lang="en-US" dirty="0"/>
          </a:p>
        </p:txBody>
      </p:sp>
      <p:sp>
        <p:nvSpPr>
          <p:cNvPr id="10" name="Footer Placeholder 9">
            <a:extLst>
              <a:ext uri="{FF2B5EF4-FFF2-40B4-BE49-F238E27FC236}">
                <a16:creationId xmlns:a16="http://schemas.microsoft.com/office/drawing/2014/main" id="{F6083F3C-184F-9AB4-3CF8-AB7B6B28E8FF}"/>
              </a:ext>
            </a:extLst>
          </p:cNvPr>
          <p:cNvSpPr>
            <a:spLocks noGrp="1"/>
          </p:cNvSpPr>
          <p:nvPr>
            <p:ph type="ftr" sz="quarter" idx="11"/>
          </p:nvPr>
        </p:nvSpPr>
        <p:spPr/>
        <p:txBody>
          <a:bodyPr/>
          <a:lstStyle/>
          <a:p>
            <a:endParaRPr lang="en-US" sz="900" dirty="0"/>
          </a:p>
        </p:txBody>
      </p:sp>
      <p:sp>
        <p:nvSpPr>
          <p:cNvPr id="9" name="Date Placeholder 8">
            <a:extLst>
              <a:ext uri="{FF2B5EF4-FFF2-40B4-BE49-F238E27FC236}">
                <a16:creationId xmlns:a16="http://schemas.microsoft.com/office/drawing/2014/main" id="{5B003226-9C9B-760D-F310-838151EA35F0}"/>
              </a:ext>
            </a:extLst>
          </p:cNvPr>
          <p:cNvSpPr>
            <a:spLocks noGrp="1"/>
          </p:cNvSpPr>
          <p:nvPr>
            <p:ph type="dt" sz="half" idx="10"/>
          </p:nvPr>
        </p:nvSpPr>
        <p:spPr/>
        <p:txBody>
          <a:bodyPr/>
          <a:lstStyle/>
          <a:p>
            <a:fld id="{5E880788-AFA8-4C56-921F-4C43756E0A8E}" type="datetime1">
              <a:rPr lang="en-US" smtClean="0"/>
              <a:t>2/3/2026</a:t>
            </a:fld>
            <a:endParaRPr lang="en-US" sz="900" dirty="0"/>
          </a:p>
        </p:txBody>
      </p:sp>
      <p:sp>
        <p:nvSpPr>
          <p:cNvPr id="11" name="Slide Number Placeholder 10">
            <a:extLst>
              <a:ext uri="{FF2B5EF4-FFF2-40B4-BE49-F238E27FC236}">
                <a16:creationId xmlns:a16="http://schemas.microsoft.com/office/drawing/2014/main" id="{AD8E6416-8BD1-7EAC-101A-165523AED7E9}"/>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31049522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7988658D-22AE-BD1E-2194-23A4DEE178E8}"/>
              </a:ext>
            </a:extLst>
          </p:cNvPr>
          <p:cNvSpPr>
            <a:spLocks noGrp="1"/>
          </p:cNvSpPr>
          <p:nvPr>
            <p:ph type="ftr" sz="quarter" idx="11"/>
          </p:nvPr>
        </p:nvSpPr>
        <p:spPr/>
        <p:txBody>
          <a:bodyPr/>
          <a:lstStyle/>
          <a:p>
            <a:endParaRPr lang="en-US" sz="900" dirty="0"/>
          </a:p>
        </p:txBody>
      </p:sp>
      <p:sp>
        <p:nvSpPr>
          <p:cNvPr id="8" name="Date Placeholder 7">
            <a:extLst>
              <a:ext uri="{FF2B5EF4-FFF2-40B4-BE49-F238E27FC236}">
                <a16:creationId xmlns:a16="http://schemas.microsoft.com/office/drawing/2014/main" id="{7611BE8B-2319-4D2A-B61B-A76F79C11B43}"/>
              </a:ext>
            </a:extLst>
          </p:cNvPr>
          <p:cNvSpPr>
            <a:spLocks noGrp="1"/>
          </p:cNvSpPr>
          <p:nvPr>
            <p:ph type="dt" sz="half" idx="10"/>
          </p:nvPr>
        </p:nvSpPr>
        <p:spPr/>
        <p:txBody>
          <a:bodyPr/>
          <a:lstStyle/>
          <a:p>
            <a:fld id="{56AC0EDE-0AC3-4B94-BD3C-ADA93C2F74B7}" type="datetime1">
              <a:rPr lang="en-US" smtClean="0"/>
              <a:t>2/3/2026</a:t>
            </a:fld>
            <a:endParaRPr lang="en-US" sz="900" dirty="0"/>
          </a:p>
        </p:txBody>
      </p:sp>
      <p:sp>
        <p:nvSpPr>
          <p:cNvPr id="10" name="Slide Number Placeholder 9">
            <a:extLst>
              <a:ext uri="{FF2B5EF4-FFF2-40B4-BE49-F238E27FC236}">
                <a16:creationId xmlns:a16="http://schemas.microsoft.com/office/drawing/2014/main" id="{FE9B630E-4992-25E4-131E-3732411818F5}"/>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261897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85800" y="685800"/>
            <a:ext cx="3595634" cy="1757505"/>
          </a:xfrm>
        </p:spPr>
        <p:txBody>
          <a:bodyPr anchor="t">
            <a:normAutofit/>
          </a:bodyPr>
          <a:lstStyle>
            <a:lvl1pPr>
              <a:defRPr sz="2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758922" y="685800"/>
            <a:ext cx="6716798" cy="1783080"/>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685800" y="2743200"/>
            <a:ext cx="10789920" cy="32766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1">
            <a:extLst>
              <a:ext uri="{FF2B5EF4-FFF2-40B4-BE49-F238E27FC236}">
                <a16:creationId xmlns:a16="http://schemas.microsoft.com/office/drawing/2014/main" id="{2116188E-994D-4106-FFA0-FA5FAE5222A4}"/>
              </a:ext>
            </a:extLst>
          </p:cNvPr>
          <p:cNvSpPr>
            <a:spLocks noGrp="1"/>
          </p:cNvSpPr>
          <p:nvPr>
            <p:ph type="ftr" sz="quarter" idx="11"/>
          </p:nvPr>
        </p:nvSpPr>
        <p:spPr/>
        <p:txBody>
          <a:bodyPr/>
          <a:lstStyle/>
          <a:p>
            <a:endParaRPr lang="en-US" sz="900" dirty="0"/>
          </a:p>
        </p:txBody>
      </p:sp>
      <p:sp>
        <p:nvSpPr>
          <p:cNvPr id="11" name="Date Placeholder 10">
            <a:extLst>
              <a:ext uri="{FF2B5EF4-FFF2-40B4-BE49-F238E27FC236}">
                <a16:creationId xmlns:a16="http://schemas.microsoft.com/office/drawing/2014/main" id="{E69C042F-DD36-4382-89A5-D5F37D9AFE39}"/>
              </a:ext>
            </a:extLst>
          </p:cNvPr>
          <p:cNvSpPr>
            <a:spLocks noGrp="1"/>
          </p:cNvSpPr>
          <p:nvPr>
            <p:ph type="dt" sz="half" idx="10"/>
          </p:nvPr>
        </p:nvSpPr>
        <p:spPr/>
        <p:txBody>
          <a:bodyPr/>
          <a:lstStyle/>
          <a:p>
            <a:fld id="{DCB376C6-7990-48DC-8FC1-ABAEA71332DA}" type="datetime1">
              <a:rPr lang="en-US" smtClean="0"/>
              <a:t>2/3/2026</a:t>
            </a:fld>
            <a:endParaRPr lang="en-US" sz="900" dirty="0"/>
          </a:p>
        </p:txBody>
      </p:sp>
      <p:sp>
        <p:nvSpPr>
          <p:cNvPr id="13" name="Slide Number Placeholder 12">
            <a:extLst>
              <a:ext uri="{FF2B5EF4-FFF2-40B4-BE49-F238E27FC236}">
                <a16:creationId xmlns:a16="http://schemas.microsoft.com/office/drawing/2014/main" id="{881B1974-8A9A-3A32-983C-2F7ABFD3993D}"/>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5755115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85800" y="685800"/>
            <a:ext cx="3595634" cy="1762083"/>
          </a:xfrm>
        </p:spPr>
        <p:txBody>
          <a:bodyPr anchor="t">
            <a:normAutofit/>
          </a:bodyPr>
          <a:lstStyle>
            <a:lvl1pPr>
              <a:defRPr sz="28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85800" y="2826136"/>
            <a:ext cx="3585586" cy="3483223"/>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5181221" y="557785"/>
            <a:ext cx="6462855" cy="5729164"/>
          </a:xfrm>
          <a:blipFill dpi="0" rotWithShape="1">
            <a:blip r:embed="rId2">
              <a:alphaModFix amt="60000"/>
            </a:blip>
            <a:srcRect/>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12" name="Footer Placeholder 11">
            <a:extLst>
              <a:ext uri="{FF2B5EF4-FFF2-40B4-BE49-F238E27FC236}">
                <a16:creationId xmlns:a16="http://schemas.microsoft.com/office/drawing/2014/main" id="{344F0780-CE7B-8466-F8D7-A8B139060BF8}"/>
              </a:ext>
            </a:extLst>
          </p:cNvPr>
          <p:cNvSpPr>
            <a:spLocks noGrp="1"/>
          </p:cNvSpPr>
          <p:nvPr>
            <p:ph type="ftr" sz="quarter" idx="11"/>
          </p:nvPr>
        </p:nvSpPr>
        <p:spPr/>
        <p:txBody>
          <a:bodyPr/>
          <a:lstStyle/>
          <a:p>
            <a:endParaRPr lang="en-US" sz="900" dirty="0"/>
          </a:p>
        </p:txBody>
      </p:sp>
      <p:sp>
        <p:nvSpPr>
          <p:cNvPr id="11" name="Date Placeholder 10">
            <a:extLst>
              <a:ext uri="{FF2B5EF4-FFF2-40B4-BE49-F238E27FC236}">
                <a16:creationId xmlns:a16="http://schemas.microsoft.com/office/drawing/2014/main" id="{D462242E-A1CE-C25C-AECE-88020BB0423A}"/>
              </a:ext>
            </a:extLst>
          </p:cNvPr>
          <p:cNvSpPr>
            <a:spLocks noGrp="1"/>
          </p:cNvSpPr>
          <p:nvPr>
            <p:ph type="dt" sz="half" idx="10"/>
          </p:nvPr>
        </p:nvSpPr>
        <p:spPr/>
        <p:txBody>
          <a:bodyPr/>
          <a:lstStyle/>
          <a:p>
            <a:fld id="{D342B95F-4306-4B25-853A-6BD18EA73460}" type="datetime1">
              <a:rPr lang="en-US" smtClean="0"/>
              <a:t>2/3/2026</a:t>
            </a:fld>
            <a:endParaRPr lang="en-US" sz="900" dirty="0"/>
          </a:p>
        </p:txBody>
      </p:sp>
      <p:sp>
        <p:nvSpPr>
          <p:cNvPr id="13" name="Slide Number Placeholder 12">
            <a:extLst>
              <a:ext uri="{FF2B5EF4-FFF2-40B4-BE49-F238E27FC236}">
                <a16:creationId xmlns:a16="http://schemas.microsoft.com/office/drawing/2014/main" id="{506D6421-F2CB-C568-A79B-89C8377F4B4F}"/>
              </a:ext>
            </a:extLst>
          </p:cNvPr>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1430852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clus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10789920" cy="1965960"/>
          </a:xfrm>
        </p:spPr>
        <p:txBody>
          <a:bodyPr anchor="b">
            <a:normAutofit/>
          </a:bodyPr>
          <a:lstStyle>
            <a:lvl1pPr>
              <a:defRPr sz="7200">
                <a:solidFill>
                  <a:schemeClr val="accent4"/>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85800" y="3017520"/>
            <a:ext cx="10789920" cy="2773136"/>
          </a:xfrm>
        </p:spPr>
        <p:txBody>
          <a:bodyPr/>
          <a:lstStyle>
            <a:lvl1pPr marL="0" indent="0">
              <a:buNone/>
              <a:defRPr>
                <a:solidFill>
                  <a:schemeClr val="accent5"/>
                </a:solidFill>
              </a:defRPr>
            </a:lvl1pPr>
            <a:lvl2pPr marL="228600" indent="0">
              <a:buNone/>
              <a:defRPr>
                <a:solidFill>
                  <a:schemeClr val="accent5"/>
                </a:solidFill>
              </a:defRPr>
            </a:lvl2pPr>
            <a:lvl3pPr marL="457200" indent="0">
              <a:buNone/>
              <a:defRPr>
                <a:solidFill>
                  <a:schemeClr val="accent5"/>
                </a:solidFill>
              </a:defRPr>
            </a:lvl3pPr>
            <a:lvl4pPr marL="685800" indent="0">
              <a:buNone/>
              <a:defRPr>
                <a:solidFill>
                  <a:schemeClr val="accent5"/>
                </a:solidFill>
              </a:defRPr>
            </a:lvl4pPr>
            <a:lvl5pPr marL="914400" indent="0">
              <a:buNone/>
              <a:defRPr>
                <a:solidFill>
                  <a:schemeClr val="accent5"/>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D5E24FB6-1CFB-DFDB-B253-A94EE73DA041}"/>
              </a:ext>
            </a:extLst>
          </p:cNvPr>
          <p:cNvSpPr>
            <a:spLocks noGrp="1"/>
          </p:cNvSpPr>
          <p:nvPr>
            <p:ph type="ftr" sz="quarter" idx="15"/>
          </p:nvPr>
        </p:nvSpPr>
        <p:spPr/>
        <p:txBody>
          <a:bodyPr/>
          <a:lstStyle>
            <a:lvl1pPr>
              <a:defRPr>
                <a:solidFill>
                  <a:schemeClr val="accent5"/>
                </a:solidFill>
              </a:defRPr>
            </a:lvl1pPr>
          </a:lstStyle>
          <a:p>
            <a:endParaRPr lang="en-US" dirty="0"/>
          </a:p>
        </p:txBody>
      </p:sp>
      <p:sp>
        <p:nvSpPr>
          <p:cNvPr id="3" name="Date Placeholder 2">
            <a:extLst>
              <a:ext uri="{FF2B5EF4-FFF2-40B4-BE49-F238E27FC236}">
                <a16:creationId xmlns:a16="http://schemas.microsoft.com/office/drawing/2014/main" id="{9E073DF3-A339-FA08-30E1-D51D43DF29FE}"/>
              </a:ext>
            </a:extLst>
          </p:cNvPr>
          <p:cNvSpPr>
            <a:spLocks noGrp="1"/>
          </p:cNvSpPr>
          <p:nvPr>
            <p:ph type="dt" sz="half" idx="14"/>
          </p:nvPr>
        </p:nvSpPr>
        <p:spPr/>
        <p:txBody>
          <a:bodyPr/>
          <a:lstStyle>
            <a:lvl1pPr>
              <a:defRPr>
                <a:solidFill>
                  <a:schemeClr val="accent5"/>
                </a:solidFill>
              </a:defRPr>
            </a:lvl1pPr>
          </a:lstStyle>
          <a:p>
            <a:fld id="{426287E8-B13A-45BC-B861-758C9238DA4D}" type="datetime1">
              <a:rPr lang="en-US" smtClean="0"/>
              <a:t>2/3/2026</a:t>
            </a:fld>
            <a:endParaRPr lang="en-US" dirty="0"/>
          </a:p>
        </p:txBody>
      </p:sp>
      <p:sp>
        <p:nvSpPr>
          <p:cNvPr id="9" name="Slide Number Placeholder 8">
            <a:extLst>
              <a:ext uri="{FF2B5EF4-FFF2-40B4-BE49-F238E27FC236}">
                <a16:creationId xmlns:a16="http://schemas.microsoft.com/office/drawing/2014/main" id="{F32A04C2-283A-CF86-15A9-6CD9A58FCC9E}"/>
              </a:ext>
            </a:extLst>
          </p:cNvPr>
          <p:cNvSpPr>
            <a:spLocks noGrp="1"/>
          </p:cNvSpPr>
          <p:nvPr>
            <p:ph type="sldNum" sz="quarter" idx="16"/>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593155064"/>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clusion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85800" y="685800"/>
            <a:ext cx="8430767" cy="1965960"/>
          </a:xfrm>
        </p:spPr>
        <p:txBody>
          <a:bodyPr anchor="b">
            <a:noAutofit/>
          </a:bodyPr>
          <a:lstStyle>
            <a:lvl1pPr>
              <a:defRPr sz="7200">
                <a:solidFill>
                  <a:schemeClr val="accent5"/>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85800" y="3622674"/>
            <a:ext cx="8430639" cy="1608008"/>
          </a:xfrm>
        </p:spPr>
        <p:txBody>
          <a:bodyPr>
            <a:normAutofit/>
          </a:bodyPr>
          <a:lstStyle>
            <a:lvl1pPr marL="0" indent="0">
              <a:buNone/>
              <a:defRPr sz="1800">
                <a:solidFill>
                  <a:schemeClr val="accent4"/>
                </a:solidFill>
              </a:defRPr>
            </a:lvl1pPr>
            <a:lvl2pPr marL="228600" indent="0">
              <a:buNone/>
              <a:defRPr sz="1600">
                <a:solidFill>
                  <a:schemeClr val="accent4"/>
                </a:solidFill>
              </a:defRPr>
            </a:lvl2pPr>
            <a:lvl3pPr marL="457200" indent="0">
              <a:buNone/>
              <a:defRPr sz="1400">
                <a:solidFill>
                  <a:schemeClr val="accent4"/>
                </a:solidFill>
              </a:defRPr>
            </a:lvl3pPr>
            <a:lvl4pPr marL="685800" indent="0">
              <a:buNone/>
              <a:defRPr sz="1400">
                <a:solidFill>
                  <a:schemeClr val="accent4"/>
                </a:solidFill>
              </a:defRPr>
            </a:lvl4pPr>
            <a:lvl5pPr marL="914400" indent="0">
              <a:buNone/>
              <a:defRPr sz="12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E0E3BB01-4AB0-AA29-4E5F-6183A4EBE7A5}"/>
              </a:ext>
            </a:extLst>
          </p:cNvPr>
          <p:cNvSpPr>
            <a:spLocks noGrp="1"/>
          </p:cNvSpPr>
          <p:nvPr>
            <p:ph type="ftr" sz="quarter" idx="16"/>
          </p:nvPr>
        </p:nvSpPr>
        <p:spPr/>
        <p:txBody>
          <a:bodyPr/>
          <a:lstStyle>
            <a:lvl1pPr>
              <a:defRPr>
                <a:solidFill>
                  <a:schemeClr val="accent5"/>
                </a:solidFill>
              </a:defRPr>
            </a:lvl1pPr>
          </a:lstStyle>
          <a:p>
            <a:endParaRPr lang="en-US" dirty="0"/>
          </a:p>
        </p:txBody>
      </p:sp>
      <p:sp>
        <p:nvSpPr>
          <p:cNvPr id="3" name="Date Placeholder 2">
            <a:extLst>
              <a:ext uri="{FF2B5EF4-FFF2-40B4-BE49-F238E27FC236}">
                <a16:creationId xmlns:a16="http://schemas.microsoft.com/office/drawing/2014/main" id="{663C4AE6-76FB-D1A9-546D-BC69C27BC893}"/>
              </a:ext>
            </a:extLst>
          </p:cNvPr>
          <p:cNvSpPr>
            <a:spLocks noGrp="1"/>
          </p:cNvSpPr>
          <p:nvPr>
            <p:ph type="dt" sz="half" idx="15"/>
          </p:nvPr>
        </p:nvSpPr>
        <p:spPr/>
        <p:txBody>
          <a:bodyPr/>
          <a:lstStyle>
            <a:lvl1pPr>
              <a:defRPr>
                <a:solidFill>
                  <a:schemeClr val="accent5"/>
                </a:solidFill>
              </a:defRPr>
            </a:lvl1pPr>
          </a:lstStyle>
          <a:p>
            <a:fld id="{166F7CB3-DCEA-4B0D-94F2-60498177DF32}" type="datetime1">
              <a:rPr lang="en-US" smtClean="0"/>
              <a:t>2/3/2026</a:t>
            </a:fld>
            <a:endParaRPr lang="en-US" dirty="0"/>
          </a:p>
        </p:txBody>
      </p:sp>
      <p:sp>
        <p:nvSpPr>
          <p:cNvPr id="9" name="Slide Number Placeholder 8">
            <a:extLst>
              <a:ext uri="{FF2B5EF4-FFF2-40B4-BE49-F238E27FC236}">
                <a16:creationId xmlns:a16="http://schemas.microsoft.com/office/drawing/2014/main" id="{71356B48-B74F-B1CA-D675-AF12CB06D8A1}"/>
              </a:ext>
            </a:extLst>
          </p:cNvPr>
          <p:cNvSpPr>
            <a:spLocks noGrp="1"/>
          </p:cNvSpPr>
          <p:nvPr>
            <p:ph type="sldNum" sz="quarter" idx="17"/>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369678871"/>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C562C1F-C864-4B57-A7E9-4358E3D93540}" type="datetime1">
              <a:rPr lang="en-US" smtClean="0"/>
              <a:t>2/3/2026</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0009392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ACB1D4-28BF-4B4F-AC12-346E8EEA54C2}" type="datetime1">
              <a:rPr lang="en-US" smtClean="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965495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846390" y="3276600"/>
            <a:ext cx="3657600" cy="2845567"/>
          </a:xfrm>
        </p:spPr>
        <p:txBody>
          <a:bodyPr vert="horz" lIns="91440" tIns="45720" rIns="91440" bIns="45720" rtlCol="0" anchor="t" anchorCtr="0">
            <a:normAutofit/>
          </a:bodyPr>
          <a:lstStyle>
            <a:lvl1pPr>
              <a:defRPr lang="en-US" sz="44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846388" y="685802"/>
            <a:ext cx="3657600" cy="2113720"/>
          </a:xfrm>
        </p:spPr>
        <p:txBody>
          <a:bodyPr vert="horz" lIns="91440" tIns="45720" rIns="91440" bIns="45720" rtlCol="0" anchor="b" anchorCtr="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4" name="Picture Placeholder 13">
            <a:extLst>
              <a:ext uri="{FF2B5EF4-FFF2-40B4-BE49-F238E27FC236}">
                <a16:creationId xmlns:a16="http://schemas.microsoft.com/office/drawing/2014/main" id="{51A639AF-317A-79DF-3175-64C726EA3189}"/>
              </a:ext>
            </a:extLst>
          </p:cNvPr>
          <p:cNvSpPr>
            <a:spLocks noGrp="1"/>
          </p:cNvSpPr>
          <p:nvPr>
            <p:ph type="pic" sz="quarter" idx="14" hasCustomPrompt="1"/>
          </p:nvPr>
        </p:nvSpPr>
        <p:spPr>
          <a:xfrm>
            <a:off x="1" y="0"/>
            <a:ext cx="7424272" cy="6858000"/>
          </a:xfrm>
          <a:custGeom>
            <a:avLst/>
            <a:gdLst>
              <a:gd name="connsiteX0" fmla="*/ 0 w 7195675"/>
              <a:gd name="connsiteY0" fmla="*/ 0 h 6858000"/>
              <a:gd name="connsiteX1" fmla="*/ 7195675 w 7195675"/>
              <a:gd name="connsiteY1" fmla="*/ 0 h 6858000"/>
              <a:gd name="connsiteX2" fmla="*/ 7195675 w 7195675"/>
              <a:gd name="connsiteY2" fmla="*/ 6858000 h 6858000"/>
              <a:gd name="connsiteX3" fmla="*/ 0 w 719567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195675" h="6858000">
                <a:moveTo>
                  <a:pt x="0" y="0"/>
                </a:moveTo>
                <a:lnTo>
                  <a:pt x="7195675" y="0"/>
                </a:lnTo>
                <a:lnTo>
                  <a:pt x="7195675"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13" name="Footer Placeholder 12">
            <a:extLst>
              <a:ext uri="{FF2B5EF4-FFF2-40B4-BE49-F238E27FC236}">
                <a16:creationId xmlns:a16="http://schemas.microsoft.com/office/drawing/2014/main" id="{F9954665-4AE4-E66F-CBDA-FAA767B9F915}"/>
              </a:ext>
            </a:extLst>
          </p:cNvPr>
          <p:cNvSpPr>
            <a:spLocks noGrp="1"/>
          </p:cNvSpPr>
          <p:nvPr>
            <p:ph type="ftr" sz="quarter" idx="16"/>
          </p:nvPr>
        </p:nvSpPr>
        <p:spPr>
          <a:xfrm>
            <a:off x="7846390" y="6309360"/>
            <a:ext cx="1444752" cy="548640"/>
          </a:xfrm>
        </p:spPr>
        <p:txBody>
          <a:bodyPr lIns="91440" rIns="91440"/>
          <a:lstStyle>
            <a:lvl1pPr algn="l">
              <a:defRPr b="0">
                <a:solidFill>
                  <a:schemeClr val="accent5"/>
                </a:solidFill>
              </a:defRPr>
            </a:lvl1pPr>
          </a:lstStyle>
          <a:p>
            <a:endParaRPr lang="en-US" dirty="0"/>
          </a:p>
        </p:txBody>
      </p:sp>
      <p:sp>
        <p:nvSpPr>
          <p:cNvPr id="12" name="Date Placeholder 11">
            <a:extLst>
              <a:ext uri="{FF2B5EF4-FFF2-40B4-BE49-F238E27FC236}">
                <a16:creationId xmlns:a16="http://schemas.microsoft.com/office/drawing/2014/main" id="{23B3ED0A-0283-8DBC-399B-76A88525B9D5}"/>
              </a:ext>
            </a:extLst>
          </p:cNvPr>
          <p:cNvSpPr>
            <a:spLocks noGrp="1"/>
          </p:cNvSpPr>
          <p:nvPr>
            <p:ph type="dt" sz="half" idx="15"/>
          </p:nvPr>
        </p:nvSpPr>
        <p:spPr/>
        <p:txBody>
          <a:bodyPr/>
          <a:lstStyle>
            <a:lvl1pPr>
              <a:defRPr b="0">
                <a:solidFill>
                  <a:schemeClr val="accent5"/>
                </a:solidFill>
              </a:defRPr>
            </a:lvl1pPr>
          </a:lstStyle>
          <a:p>
            <a:fld id="{52D92BD4-8081-4D91-BC43-595853ACEDF8}" type="datetime1">
              <a:rPr lang="en-US" smtClean="0"/>
              <a:t>2/3/2026</a:t>
            </a:fld>
            <a:endParaRPr lang="en-US" dirty="0"/>
          </a:p>
        </p:txBody>
      </p:sp>
      <p:sp>
        <p:nvSpPr>
          <p:cNvPr id="15" name="Slide Number Placeholder 14">
            <a:extLst>
              <a:ext uri="{FF2B5EF4-FFF2-40B4-BE49-F238E27FC236}">
                <a16:creationId xmlns:a16="http://schemas.microsoft.com/office/drawing/2014/main" id="{ABEFD957-C473-4A3C-F70B-A30911A5B7C8}"/>
              </a:ext>
            </a:extLst>
          </p:cNvPr>
          <p:cNvSpPr>
            <a:spLocks noGrp="1"/>
          </p:cNvSpPr>
          <p:nvPr>
            <p:ph type="sldNum" sz="quarter" idx="17"/>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27653023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8BA4913-5FBB-4BE8-AAA5-D1CC9936E481}" type="datetime1">
              <a:rPr lang="en-US" smtClean="0"/>
              <a:t>2/3/2026</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3849728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7F7197-2DCB-442A-9E0B-0DEBB5FE0401}" type="datetime1">
              <a:rPr lang="en-US" smtClean="0"/>
              <a:t>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5341875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BEF154-FCC2-418C-9937-B8D88AE501A4}" type="datetime1">
              <a:rPr lang="en-US" smtClean="0"/>
              <a:t>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5522118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B9CED95-0811-4168-A3F4-4587560BDA9E}" type="datetime1">
              <a:rPr lang="en-US" smtClean="0"/>
              <a:t>2/3/2026</a:t>
            </a:fld>
            <a:endParaRPr lang="en-US" sz="900" dirty="0"/>
          </a:p>
        </p:txBody>
      </p:sp>
      <p:sp>
        <p:nvSpPr>
          <p:cNvPr id="4" name="Footer Placeholder 3"/>
          <p:cNvSpPr>
            <a:spLocks noGrp="1"/>
          </p:cNvSpPr>
          <p:nvPr>
            <p:ph type="ftr" sz="quarter" idx="11"/>
          </p:nvPr>
        </p:nvSpPr>
        <p:spPr/>
        <p:txBody>
          <a:bodyPr/>
          <a:lstStyle/>
          <a:p>
            <a:endParaRPr lang="en-US" sz="900" dirty="0"/>
          </a:p>
        </p:txBody>
      </p:sp>
      <p:sp>
        <p:nvSpPr>
          <p:cNvPr id="5" name="Slide Number Placeholder 4"/>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13667807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9358A9-8BA6-4E63-9056-6B6C891DCCC8}" type="datetime1">
              <a:rPr lang="en-US" smtClean="0"/>
              <a:t>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402380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4C14CEE-BC8D-4B9A-8F8E-707584F1A300}" type="datetime1">
              <a:rPr lang="en-US" smtClean="0"/>
              <a:t>2/3/2026</a:t>
            </a:fld>
            <a:endParaRPr lang="en-US" sz="900"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sz="900"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6019031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20A59C-6A2C-43AA-A5D1-C23645170376}" type="datetime1">
              <a:rPr lang="en-US" smtClean="0"/>
              <a:t>2/3/2026</a:t>
            </a:fld>
            <a:endParaRPr lang="en-US" sz="900" dirty="0"/>
          </a:p>
        </p:txBody>
      </p:sp>
      <p:sp>
        <p:nvSpPr>
          <p:cNvPr id="6" name="Footer Placeholder 5"/>
          <p:cNvSpPr>
            <a:spLocks noGrp="1"/>
          </p:cNvSpPr>
          <p:nvPr>
            <p:ph type="ftr" sz="quarter" idx="11"/>
          </p:nvPr>
        </p:nvSpPr>
        <p:spPr/>
        <p:txBody>
          <a:bodyPr/>
          <a:lstStyle/>
          <a:p>
            <a:endParaRPr lang="en-US" sz="900" dirty="0"/>
          </a:p>
        </p:txBody>
      </p:sp>
      <p:sp>
        <p:nvSpPr>
          <p:cNvPr id="7" name="Slide Number Placeholder 6"/>
          <p:cNvSpPr>
            <a:spLocks noGrp="1"/>
          </p:cNvSpPr>
          <p:nvPr>
            <p:ph type="sldNum" sz="quarter" idx="12"/>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23303469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D75EA-727D-4907-A0A0-9742191DC443}" type="datetime1">
              <a:rPr lang="en-US" smtClean="0"/>
              <a:t>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9098944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720A00D1-182C-4EA3-8BFE-07874793289C}" type="datetime1">
              <a:rPr lang="en-US" smtClean="0"/>
              <a:t>2/3/2026</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611485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5800" y="685800"/>
            <a:ext cx="10789920" cy="1188720"/>
          </a:xfrm>
        </p:spPr>
        <p:txBody>
          <a:bodyPr anchor="b"/>
          <a:lstStyle>
            <a:lvl1pPr>
              <a:defRPr>
                <a:solidFill>
                  <a:schemeClr val="accent3"/>
                </a:solidFill>
              </a:defRPr>
            </a:lvl1pPr>
          </a:lstStyle>
          <a:p>
            <a:r>
              <a:rPr lang="en-US" dirty="0"/>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85800" y="2011680"/>
            <a:ext cx="5074920" cy="4206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430963" y="2011680"/>
            <a:ext cx="5075237" cy="42062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F59911E2-7BDF-655C-A107-1BA817F14AFC}"/>
              </a:ext>
            </a:extLst>
          </p:cNvPr>
          <p:cNvSpPr>
            <a:spLocks noGrp="1"/>
          </p:cNvSpPr>
          <p:nvPr>
            <p:ph type="ftr" sz="quarter" idx="18"/>
          </p:nvPr>
        </p:nvSpPr>
        <p:spPr/>
        <p:txBody>
          <a:bodyPr/>
          <a:lstStyle/>
          <a:p>
            <a:endParaRPr lang="en-US" sz="900" dirty="0"/>
          </a:p>
        </p:txBody>
      </p:sp>
      <p:sp>
        <p:nvSpPr>
          <p:cNvPr id="11" name="Date Placeholder 10">
            <a:extLst>
              <a:ext uri="{FF2B5EF4-FFF2-40B4-BE49-F238E27FC236}">
                <a16:creationId xmlns:a16="http://schemas.microsoft.com/office/drawing/2014/main" id="{77469F7E-DA26-B77A-24F9-A4A8A2CE5831}"/>
              </a:ext>
            </a:extLst>
          </p:cNvPr>
          <p:cNvSpPr>
            <a:spLocks noGrp="1"/>
          </p:cNvSpPr>
          <p:nvPr>
            <p:ph type="dt" sz="half" idx="17"/>
          </p:nvPr>
        </p:nvSpPr>
        <p:spPr/>
        <p:txBody>
          <a:bodyPr/>
          <a:lstStyle/>
          <a:p>
            <a:fld id="{789857B7-AE66-4DFF-B48B-D46ECF9D5876}" type="datetime1">
              <a:rPr lang="en-US" smtClean="0"/>
              <a:t>2/3/2026</a:t>
            </a:fld>
            <a:endParaRPr lang="en-US" sz="900" dirty="0"/>
          </a:p>
        </p:txBody>
      </p:sp>
      <p:sp>
        <p:nvSpPr>
          <p:cNvPr id="13" name="Slide Number Placeholder 12">
            <a:extLst>
              <a:ext uri="{FF2B5EF4-FFF2-40B4-BE49-F238E27FC236}">
                <a16:creationId xmlns:a16="http://schemas.microsoft.com/office/drawing/2014/main" id="{7A3FC417-2883-CB13-B3D3-A80CEA07C35D}"/>
              </a:ext>
            </a:extLst>
          </p:cNvPr>
          <p:cNvSpPr>
            <a:spLocks noGrp="1"/>
          </p:cNvSpPr>
          <p:nvPr>
            <p:ph type="sldNum" sz="quarter" idx="19"/>
          </p:nvPr>
        </p:nvSpPr>
        <p:spPr/>
        <p:txBody>
          <a:bodyPr/>
          <a:lstStyle/>
          <a:p>
            <a:fld id="{AEAA3239-9EA4-4A65-A281-97F994456D9F}" type="slidenum">
              <a:rPr lang="en-US" smtClean="0"/>
              <a:pPr/>
              <a:t>‹#›</a:t>
            </a:fld>
            <a:endParaRPr lang="en-US" sz="900" dirty="0"/>
          </a:p>
        </p:txBody>
      </p:sp>
    </p:spTree>
    <p:extLst>
      <p:ext uri="{BB962C8B-B14F-4D97-AF65-F5344CB8AC3E}">
        <p14:creationId xmlns:p14="http://schemas.microsoft.com/office/powerpoint/2010/main" val="436316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685800"/>
            <a:ext cx="9598152" cy="4144566"/>
          </a:xfrm>
        </p:spPr>
        <p:txBody>
          <a:bodyPr vert="horz" lIns="91440" tIns="45720" rIns="91440" bIns="45720" rtlCol="0" anchor="t">
            <a:normAutofit/>
          </a:bodyPr>
          <a:lstStyle>
            <a:lvl1pPr>
              <a:defRPr lang="en-US" sz="80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937760"/>
            <a:ext cx="7769354" cy="960120"/>
          </a:xfrm>
        </p:spPr>
        <p:txBody>
          <a:bodyPr vert="horz" lIns="91440" tIns="45720" rIns="91440" bIns="45720" rtlCol="0" anchor="b">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9" name="Footer Placeholder 8">
            <a:extLst>
              <a:ext uri="{FF2B5EF4-FFF2-40B4-BE49-F238E27FC236}">
                <a16:creationId xmlns:a16="http://schemas.microsoft.com/office/drawing/2014/main" id="{62B026E3-ACB9-D9C1-D585-AFCCE9F7F232}"/>
              </a:ext>
            </a:extLst>
          </p:cNvPr>
          <p:cNvSpPr>
            <a:spLocks noGrp="1"/>
          </p:cNvSpPr>
          <p:nvPr>
            <p:ph type="ftr" sz="quarter" idx="11"/>
          </p:nvPr>
        </p:nvSpPr>
        <p:spPr/>
        <p:txBody>
          <a:bodyPr/>
          <a:lstStyle>
            <a:lvl1pPr>
              <a:defRPr b="0">
                <a:solidFill>
                  <a:schemeClr val="accent5"/>
                </a:solidFill>
              </a:defRPr>
            </a:lvl1pPr>
          </a:lstStyle>
          <a:p>
            <a:endParaRPr lang="en-US" dirty="0"/>
          </a:p>
        </p:txBody>
      </p:sp>
      <p:sp>
        <p:nvSpPr>
          <p:cNvPr id="8" name="Date Placeholder 7">
            <a:extLst>
              <a:ext uri="{FF2B5EF4-FFF2-40B4-BE49-F238E27FC236}">
                <a16:creationId xmlns:a16="http://schemas.microsoft.com/office/drawing/2014/main" id="{E7178590-69EB-0C65-77A9-FA70F7756C96}"/>
              </a:ext>
            </a:extLst>
          </p:cNvPr>
          <p:cNvSpPr>
            <a:spLocks noGrp="1"/>
          </p:cNvSpPr>
          <p:nvPr>
            <p:ph type="dt" sz="half" idx="10"/>
          </p:nvPr>
        </p:nvSpPr>
        <p:spPr/>
        <p:txBody>
          <a:bodyPr/>
          <a:lstStyle>
            <a:lvl1pPr>
              <a:defRPr b="0">
                <a:solidFill>
                  <a:schemeClr val="accent5"/>
                </a:solidFill>
              </a:defRPr>
            </a:lvl1pPr>
          </a:lstStyle>
          <a:p>
            <a:fld id="{CC4C23AC-8EB2-4366-B5AD-2DC3FD3B4C1D}" type="datetime1">
              <a:rPr lang="en-US" smtClean="0"/>
              <a:t>2/3/2026</a:t>
            </a:fld>
            <a:endParaRPr lang="en-US" dirty="0"/>
          </a:p>
        </p:txBody>
      </p:sp>
      <p:sp>
        <p:nvSpPr>
          <p:cNvPr id="10" name="Slide Number Placeholder 9">
            <a:extLst>
              <a:ext uri="{FF2B5EF4-FFF2-40B4-BE49-F238E27FC236}">
                <a16:creationId xmlns:a16="http://schemas.microsoft.com/office/drawing/2014/main" id="{5A1123C1-7FB9-709A-71B6-79DB02B8A03C}"/>
              </a:ext>
            </a:extLst>
          </p:cNvPr>
          <p:cNvSpPr>
            <a:spLocks noGrp="1"/>
          </p:cNvSpPr>
          <p:nvPr>
            <p:ph type="sldNum" sz="quarter" idx="12"/>
          </p:nvPr>
        </p:nvSpPr>
        <p:spPr>
          <a:solidFill>
            <a:schemeClr val="accent1">
              <a:lumMod val="90000"/>
              <a:lumOff val="10000"/>
            </a:schemeClr>
          </a:solidFill>
        </p:spPr>
        <p:txBody>
          <a:bodyPr/>
          <a:lstStyle>
            <a:lvl1pPr>
              <a:defRPr b="0">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151481620"/>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85800" y="1401420"/>
            <a:ext cx="9140954" cy="2836729"/>
          </a:xfrm>
        </p:spPr>
        <p:txBody>
          <a:bodyPr vert="horz" lIns="91440" tIns="45720" rIns="91440" bIns="45720" rtlCol="0" anchor="b">
            <a:normAutofit/>
          </a:bodyPr>
          <a:lstStyle>
            <a:lvl1pPr>
              <a:defRPr lang="en-US" sz="6800" dirty="0">
                <a:solidFill>
                  <a:schemeClr val="accent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85800" y="4318968"/>
            <a:ext cx="7312153" cy="1014984"/>
          </a:xfrm>
        </p:spPr>
        <p:txBody>
          <a:bodyPr vert="horz" lIns="91440" tIns="45720" rIns="91440" bIns="45720" rtlCol="0">
            <a:normAutofit/>
          </a:bodyPr>
          <a:lstStyle>
            <a:lvl1pPr marL="0" indent="0">
              <a:buNone/>
              <a:defRPr lang="en-US" sz="2000" dirty="0">
                <a:solidFill>
                  <a:schemeClr val="accent5"/>
                </a:solidFill>
              </a:defRPr>
            </a:lvl1pPr>
          </a:lstStyle>
          <a:p>
            <a:pPr lvl="0"/>
            <a:r>
              <a:rPr lang="en-US" dirty="0"/>
              <a:t>Click to edit Master subtitle style</a:t>
            </a:r>
          </a:p>
        </p:txBody>
      </p:sp>
      <p:sp>
        <p:nvSpPr>
          <p:cNvPr id="11" name="Footer Placeholder 10">
            <a:extLst>
              <a:ext uri="{FF2B5EF4-FFF2-40B4-BE49-F238E27FC236}">
                <a16:creationId xmlns:a16="http://schemas.microsoft.com/office/drawing/2014/main" id="{4B11C0B4-9F47-DBDA-8D0E-E312E7354F30}"/>
              </a:ext>
            </a:extLst>
          </p:cNvPr>
          <p:cNvSpPr>
            <a:spLocks noGrp="1"/>
          </p:cNvSpPr>
          <p:nvPr>
            <p:ph type="ftr" sz="quarter" idx="11"/>
          </p:nvPr>
        </p:nvSpPr>
        <p:spPr/>
        <p:txBody>
          <a:bodyPr/>
          <a:lstStyle>
            <a:lvl1pPr>
              <a:defRPr b="1">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F4EBD9A7-702F-644F-6937-CD2E7E507355}"/>
              </a:ext>
            </a:extLst>
          </p:cNvPr>
          <p:cNvSpPr>
            <a:spLocks noGrp="1"/>
          </p:cNvSpPr>
          <p:nvPr>
            <p:ph type="dt" sz="half" idx="10"/>
          </p:nvPr>
        </p:nvSpPr>
        <p:spPr/>
        <p:txBody>
          <a:bodyPr/>
          <a:lstStyle>
            <a:lvl1pPr>
              <a:defRPr b="1">
                <a:solidFill>
                  <a:schemeClr val="accent5"/>
                </a:solidFill>
              </a:defRPr>
            </a:lvl1pPr>
          </a:lstStyle>
          <a:p>
            <a:fld id="{92B9C036-D832-44A8-9BDB-27AA375A7F17}" type="datetime1">
              <a:rPr lang="en-US" smtClean="0"/>
              <a:t>2/3/2026</a:t>
            </a:fld>
            <a:endParaRPr lang="en-US" dirty="0"/>
          </a:p>
        </p:txBody>
      </p:sp>
      <p:sp>
        <p:nvSpPr>
          <p:cNvPr id="12" name="Slide Number Placeholder 11">
            <a:extLst>
              <a:ext uri="{FF2B5EF4-FFF2-40B4-BE49-F238E27FC236}">
                <a16:creationId xmlns:a16="http://schemas.microsoft.com/office/drawing/2014/main" id="{79EFA6C2-F234-8C90-8C8A-DA65AD9EA579}"/>
              </a:ext>
            </a:extLst>
          </p:cNvPr>
          <p:cNvSpPr>
            <a:spLocks noGrp="1"/>
          </p:cNvSpPr>
          <p:nvPr>
            <p:ph type="sldNum" sz="quarter" idx="12"/>
          </p:nvPr>
        </p:nvSpPr>
        <p:spPr>
          <a:solidFill>
            <a:schemeClr val="accent1">
              <a:lumMod val="90000"/>
              <a:lumOff val="10000"/>
            </a:schemeClr>
          </a:solidFill>
        </p:spPr>
        <p:txBody>
          <a:bodyPr/>
          <a:lstStyle>
            <a:lvl1pPr>
              <a:defRPr b="1">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257559013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560442"/>
            <a:ext cx="8229600" cy="2379013"/>
          </a:xfrm>
        </p:spPr>
        <p:txBody>
          <a:bodyPr anchor="b">
            <a:normAutofit/>
          </a:bodyPr>
          <a:lstStyle>
            <a:lvl1pPr algn="ctr">
              <a:defRPr sz="6000">
                <a:solidFill>
                  <a:schemeClr val="accent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8"/>
            <a:ext cx="7588155" cy="1029310"/>
          </a:xfrm>
        </p:spPr>
        <p:txBody>
          <a:bodyPr>
            <a:normAutofit/>
          </a:bodyPr>
          <a:lstStyle>
            <a:lvl1pPr marL="0" indent="0" algn="ctr">
              <a:buNone/>
              <a:defRPr sz="20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10">
            <a:extLst>
              <a:ext uri="{FF2B5EF4-FFF2-40B4-BE49-F238E27FC236}">
                <a16:creationId xmlns:a16="http://schemas.microsoft.com/office/drawing/2014/main" id="{D4522F89-1E56-F306-053D-C0B18C5254E7}"/>
              </a:ext>
            </a:extLst>
          </p:cNvPr>
          <p:cNvSpPr>
            <a:spLocks noGrp="1"/>
          </p:cNvSpPr>
          <p:nvPr>
            <p:ph type="ftr" sz="quarter" idx="11"/>
          </p:nvPr>
        </p:nvSpPr>
        <p:spPr/>
        <p:txBody>
          <a:bodyPr/>
          <a:lstStyle>
            <a:lvl1pPr>
              <a:defRPr>
                <a:solidFill>
                  <a:schemeClr val="accent5"/>
                </a:solidFill>
              </a:defRPr>
            </a:lvl1pPr>
          </a:lstStyle>
          <a:p>
            <a:endParaRPr lang="en-US" dirty="0"/>
          </a:p>
        </p:txBody>
      </p:sp>
      <p:sp>
        <p:nvSpPr>
          <p:cNvPr id="10" name="Date Placeholder 9">
            <a:extLst>
              <a:ext uri="{FF2B5EF4-FFF2-40B4-BE49-F238E27FC236}">
                <a16:creationId xmlns:a16="http://schemas.microsoft.com/office/drawing/2014/main" id="{27A8B4BE-CB35-E626-11EF-80FAE0CAA2A0}"/>
              </a:ext>
            </a:extLst>
          </p:cNvPr>
          <p:cNvSpPr>
            <a:spLocks noGrp="1"/>
          </p:cNvSpPr>
          <p:nvPr>
            <p:ph type="dt" sz="half" idx="10"/>
          </p:nvPr>
        </p:nvSpPr>
        <p:spPr/>
        <p:txBody>
          <a:bodyPr/>
          <a:lstStyle>
            <a:lvl1pPr>
              <a:defRPr>
                <a:solidFill>
                  <a:schemeClr val="accent5"/>
                </a:solidFill>
              </a:defRPr>
            </a:lvl1pPr>
          </a:lstStyle>
          <a:p>
            <a:fld id="{1E576554-F203-47DD-B329-F404D1A2CFFE}" type="datetime1">
              <a:rPr lang="en-US" smtClean="0"/>
              <a:t>2/3/2026</a:t>
            </a:fld>
            <a:endParaRPr lang="en-US" dirty="0"/>
          </a:p>
        </p:txBody>
      </p:sp>
      <p:sp>
        <p:nvSpPr>
          <p:cNvPr id="12" name="Slide Number Placeholder 11">
            <a:extLst>
              <a:ext uri="{FF2B5EF4-FFF2-40B4-BE49-F238E27FC236}">
                <a16:creationId xmlns:a16="http://schemas.microsoft.com/office/drawing/2014/main" id="{A3CBFF5E-85B0-1C59-039F-716ADF0BFD76}"/>
              </a:ext>
            </a:extLst>
          </p:cNvPr>
          <p:cNvSpPr>
            <a:spLocks noGrp="1"/>
          </p:cNvSpPr>
          <p:nvPr>
            <p:ph type="sldNum" sz="quarter" idx="12"/>
          </p:nvPr>
        </p:nvSpPr>
        <p:spPr>
          <a:solidFill>
            <a:schemeClr val="accent1">
              <a:lumMod val="90000"/>
              <a:lumOff val="10000"/>
            </a:schemeClr>
          </a:solidFill>
        </p:spPr>
        <p:txBody>
          <a:bodyPr/>
          <a:lstStyle>
            <a:lvl1pPr>
              <a:defRPr>
                <a:solidFill>
                  <a:schemeClr val="accent5"/>
                </a:solidFill>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388190953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2.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85800" y="685800"/>
            <a:ext cx="10789920" cy="972373"/>
          </a:xfrm>
          <a:prstGeom prst="rect">
            <a:avLst/>
          </a:prstGeom>
          <a:ln>
            <a:noFill/>
          </a:ln>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85800" y="1828800"/>
            <a:ext cx="10789920" cy="43891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363200" y="6309360"/>
            <a:ext cx="1295400"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fld id="{24A31EBA-8944-4035-ACE9-7995B4E4864D}" type="datetime1">
              <a:rPr lang="en-US" smtClean="0"/>
              <a:t>2/3/2026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0" y="6309360"/>
            <a:ext cx="1444752" cy="548640"/>
          </a:xfrm>
          <a:prstGeom prst="rect">
            <a:avLst/>
          </a:prstGeom>
          <a:noFill/>
        </p:spPr>
        <p:txBody>
          <a:bodyPr vert="horz" lIns="228600" tIns="45720" rIns="228600" bIns="45720" rtlCol="0" anchor="ctr"/>
          <a:lstStyle>
            <a:lvl1pPr algn="ctr" rtl="0">
              <a:defRPr sz="900" b="1" i="0">
                <a:solidFill>
                  <a:schemeClr val="accent1"/>
                </a:solidFill>
                <a:latin typeface="+mj-lt"/>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noChangeAspect="1"/>
          </p:cNvSpPr>
          <p:nvPr>
            <p:ph type="sldNum" sz="quarter" idx="4"/>
          </p:nvPr>
        </p:nvSpPr>
        <p:spPr>
          <a:xfrm>
            <a:off x="11644076" y="6309360"/>
            <a:ext cx="547924" cy="548640"/>
          </a:xfrm>
          <a:prstGeom prst="rect">
            <a:avLst/>
          </a:prstGeom>
          <a:solidFill>
            <a:schemeClr val="accent1"/>
          </a:solidFill>
        </p:spPr>
        <p:txBody>
          <a:bodyPr vert="horz" lIns="91440" tIns="45720" rIns="91440" bIns="45720" rtlCol="0" anchor="ctr"/>
          <a:lstStyle>
            <a:lvl1pPr algn="ctr" rtl="0">
              <a:defRPr sz="900" b="1" i="0">
                <a:solidFill>
                  <a:schemeClr val="accent5"/>
                </a:solidFill>
                <a:latin typeface="+mj-lt"/>
              </a:defRPr>
            </a:lvl1pPr>
          </a:lstStyle>
          <a:p>
            <a:fld id="{AEAA3239-9EA4-4A65-A281-97F994456D9F}" type="slidenum">
              <a:rPr lang="en-US" smtClean="0"/>
              <a:pPr/>
              <a:t>‹#›</a:t>
            </a:fld>
            <a:endParaRPr lang="en-US" dirty="0"/>
          </a:p>
        </p:txBody>
      </p:sp>
    </p:spTree>
    <p:extLst>
      <p:ext uri="{BB962C8B-B14F-4D97-AF65-F5344CB8AC3E}">
        <p14:creationId xmlns:p14="http://schemas.microsoft.com/office/powerpoint/2010/main" val="1470288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Lst>
  <p:hf sldNum="0" hdr="0" ftr="0" dt="0"/>
  <p:txStyles>
    <p:titleStyle>
      <a:lvl1pPr algn="l" defTabSz="914400" rtl="0" eaLnBrk="1" latinLnBrk="0" hangingPunct="1">
        <a:lnSpc>
          <a:spcPct val="80000"/>
        </a:lnSpc>
        <a:spcBef>
          <a:spcPct val="0"/>
        </a:spcBef>
        <a:buNone/>
        <a:defRPr sz="3600" b="1" i="0" kern="1200" spc="0" baseline="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400" b="0" i="0" kern="1200">
          <a:solidFill>
            <a:schemeClr val="accent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orient="horz" pos="2160" userDrawn="1">
          <p15:clr>
            <a:srgbClr val="F26B43"/>
          </p15:clr>
        </p15:guide>
        <p15:guide id="24" pos="3840" userDrawn="1">
          <p15:clr>
            <a:srgbClr val="F26B43"/>
          </p15:clr>
        </p15:guide>
        <p15:guide id="25" pos="7296" userDrawn="1">
          <p15:clr>
            <a:srgbClr val="F26B43"/>
          </p15:clr>
        </p15:guide>
        <p15:guide id="26"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5374067B-454E-4E54-BDED-847AC55A2868}" type="datetime1">
              <a:rPr lang="en-US" smtClean="0"/>
              <a:t>2/3/2026</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AEAA3239-9EA4-4A65-A281-97F994456D9F}"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Tree>
    <p:extLst>
      <p:ext uri="{BB962C8B-B14F-4D97-AF65-F5344CB8AC3E}">
        <p14:creationId xmlns:p14="http://schemas.microsoft.com/office/powerpoint/2010/main" val="2350804360"/>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96" userDrawn="1">
          <p15:clr>
            <a:srgbClr val="F26B43"/>
          </p15:clr>
        </p15:guide>
        <p15:guide id="4"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9.xml"/><Relationship Id="rId6" Type="http://schemas.openxmlformats.org/officeDocument/2006/relationships/hyperlink" Target="https://epitemnein-epitomic.blogspot.com/2012/02/40-events-for-lent.html" TargetMode="External"/><Relationship Id="rId5" Type="http://schemas.openxmlformats.org/officeDocument/2006/relationships/image" Target="../media/image9.jp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9.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8.sv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9.xml"/><Relationship Id="rId6" Type="http://schemas.openxmlformats.org/officeDocument/2006/relationships/hyperlink" Target="https://recursosparamiclasedereligion.blogspot.com/2015/02/consejos-del-papa-francisco-para-esta.html" TargetMode="External"/><Relationship Id="rId5" Type="http://schemas.openxmlformats.org/officeDocument/2006/relationships/image" Target="../media/image34.jpg"/><Relationship Id="rId4" Type="http://schemas.openxmlformats.org/officeDocument/2006/relationships/image" Target="../media/image33.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9.xml"/><Relationship Id="rId4" Type="http://schemas.openxmlformats.org/officeDocument/2006/relationships/image" Target="../media/image8.svg"/></Relationships>
</file>

<file path=ppt/slides/_rels/slide13.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7.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9.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8.sv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69.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9.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7.png"/><Relationship Id="rId7" Type="http://schemas.openxmlformats.org/officeDocument/2006/relationships/image" Target="../media/image44.png"/><Relationship Id="rId12" Type="http://schemas.openxmlformats.org/officeDocument/2006/relationships/image" Target="../media/image49.svg"/><Relationship Id="rId2" Type="http://schemas.openxmlformats.org/officeDocument/2006/relationships/notesSlide" Target="../notesSlides/notesSlide16.xml"/><Relationship Id="rId1" Type="http://schemas.openxmlformats.org/officeDocument/2006/relationships/slideLayout" Target="../slideLayouts/slideLayout69.xml"/><Relationship Id="rId6" Type="http://schemas.openxmlformats.org/officeDocument/2006/relationships/image" Target="../media/image43.svg"/><Relationship Id="rId11" Type="http://schemas.openxmlformats.org/officeDocument/2006/relationships/image" Target="../media/image48.png"/><Relationship Id="rId5" Type="http://schemas.openxmlformats.org/officeDocument/2006/relationships/image" Target="../media/image17.png"/><Relationship Id="rId10" Type="http://schemas.openxmlformats.org/officeDocument/2006/relationships/image" Target="../media/image47.svg"/><Relationship Id="rId4" Type="http://schemas.openxmlformats.org/officeDocument/2006/relationships/image" Target="../media/image8.sv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9.xml"/><Relationship Id="rId6" Type="http://schemas.openxmlformats.org/officeDocument/2006/relationships/hyperlink" Target="https://epitemnein-epitomic.blogspot.com/2012/02/40-events-for-lent.html" TargetMode="External"/><Relationship Id="rId5" Type="http://schemas.openxmlformats.org/officeDocument/2006/relationships/image" Target="../media/image9.jp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hyperlink" Target="https://michaelmilton.org/2020/02/23/giving-up-something-for-lent-or-just-giving-up-lent-a-reflection-on-the-value-of-the-church-year/" TargetMode="External"/><Relationship Id="rId2" Type="http://schemas.openxmlformats.org/officeDocument/2006/relationships/image" Target="../media/image12.jpg"/><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9.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7.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8.svg"/><Relationship Id="rId9" Type="http://schemas.openxmlformats.org/officeDocument/2006/relationships/image" Target="../media/image21.png"/><Relationship Id="rId1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9.xml"/><Relationship Id="rId6" Type="http://schemas.openxmlformats.org/officeDocument/2006/relationships/hyperlink" Target="https://pegsnholes.blogspot.com/2011/04/lent-reflection-5-god-is-our-solution.html" TargetMode="External"/><Relationship Id="rId5" Type="http://schemas.openxmlformats.org/officeDocument/2006/relationships/image" Target="../media/image28.jp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9.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9.xml"/><Relationship Id="rId6" Type="http://schemas.openxmlformats.org/officeDocument/2006/relationships/hyperlink" Target="https://jessescrossroadscafe.blogspot.com/2017/12/leaked-dnc-memo-demands-unity-of-all.html" TargetMode="External"/><Relationship Id="rId5" Type="http://schemas.openxmlformats.org/officeDocument/2006/relationships/image" Target="../media/image29.JPG"/><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554E8BC-1EE4-4359-83DB-28C6739B4CF9}"/>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1B9D4AC5-3A2A-4FD6-8DFF-71473B1991FD}"/>
              </a:ext>
            </a:extLst>
          </p:cNvPr>
          <p:cNvSpPr txBox="1"/>
          <p:nvPr/>
        </p:nvSpPr>
        <p:spPr>
          <a:xfrm>
            <a:off x="619125" y="757386"/>
            <a:ext cx="4391025" cy="2681882"/>
          </a:xfrm>
          <a:prstGeom prst="rect">
            <a:avLst/>
          </a:prstGeom>
          <a:noFill/>
        </p:spPr>
        <p:txBody>
          <a:bodyPr wrap="square" rtlCol="0">
            <a:normAutofit fontScale="92500" lnSpcReduction="10000"/>
          </a:bodyPr>
          <a:lstStyle/>
          <a:p>
            <a:pPr marL="0" algn="l">
              <a:buNone/>
            </a:pPr>
            <a:r>
              <a:rPr sz="4800" b="1" dirty="0">
                <a:solidFill>
                  <a:srgbClr val="7030A0"/>
                </a:solidFill>
                <a:effectLst/>
                <a:latin typeface="Avenir Next LT Pro" panose="020B0504020202020204" pitchFamily="34" charset="0"/>
              </a:rPr>
              <a:t>Lent: Origins, Customs, Christian Significance</a:t>
            </a:r>
            <a:r>
              <a:rPr b="1" dirty="0">
                <a:solidFill>
                  <a:srgbClr val="7030A0"/>
                </a:solidFill>
                <a:effectLst/>
              </a:rPr>
              <a:t> </a:t>
            </a:r>
            <a:endParaRPr lang="en-GB" b="1" dirty="0">
              <a:solidFill>
                <a:srgbClr val="7030A0"/>
              </a:solidFill>
            </a:endParaRPr>
          </a:p>
        </p:txBody>
      </p:sp>
      <p:sp>
        <p:nvSpPr>
          <p:cNvPr id="11" name="TextBox 10">
            <a:extLst>
              <a:ext uri="{FF2B5EF4-FFF2-40B4-BE49-F238E27FC236}">
                <a16:creationId xmlns:a16="http://schemas.microsoft.com/office/drawing/2014/main" id="{54754E19-DF3C-4734-BD04-A91DF6996DF4}"/>
              </a:ext>
            </a:extLst>
          </p:cNvPr>
          <p:cNvSpPr txBox="1"/>
          <p:nvPr/>
        </p:nvSpPr>
        <p:spPr>
          <a:xfrm>
            <a:off x="619125" y="5696991"/>
            <a:ext cx="8888130" cy="594121"/>
          </a:xfrm>
          <a:prstGeom prst="rect">
            <a:avLst/>
          </a:prstGeom>
          <a:noFill/>
        </p:spPr>
        <p:txBody>
          <a:bodyPr wrap="square" rtlCol="0">
            <a:noAutofit/>
          </a:bodyPr>
          <a:lstStyle/>
          <a:p>
            <a:pPr marL="0" algn="l">
              <a:buNone/>
            </a:pPr>
            <a:r>
              <a:rPr sz="2400" b="0" dirty="0">
                <a:solidFill>
                  <a:srgbClr val="7030A0"/>
                </a:solidFill>
                <a:effectLst/>
                <a:latin typeface="Avenir Next LT Pro" panose="020B0504020202020204" pitchFamily="34" charset="0"/>
              </a:rPr>
              <a:t>Origins, practices, and meaning in the Christian tradition</a:t>
            </a:r>
            <a:r>
              <a:rPr sz="2400" dirty="0">
                <a:solidFill>
                  <a:srgbClr val="7030A0"/>
                </a:solidFill>
                <a:effectLst/>
              </a:rPr>
              <a:t> </a:t>
            </a:r>
            <a:endParaRPr lang="en-GB" sz="2400" dirty="0">
              <a:solidFill>
                <a:srgbClr val="7030A0"/>
              </a:solidFill>
            </a:endParaRPr>
          </a:p>
        </p:txBody>
      </p:sp>
      <p:pic>
        <p:nvPicPr>
          <p:cNvPr id="5" name="Content Placeholder 4">
            <a:extLst>
              <a:ext uri="{FF2B5EF4-FFF2-40B4-BE49-F238E27FC236}">
                <a16:creationId xmlns:a16="http://schemas.microsoft.com/office/drawing/2014/main" id="{222378F9-2C65-AB9B-F696-451385520BCE}"/>
              </a:ext>
            </a:extLst>
          </p:cNvPr>
          <p:cNvPicPr>
            <a:picLocks noGrp="1" noChangeAspect="1"/>
          </p:cNvPicPr>
          <p:nvPr>
            <p:ph sz="quarter" idx="16"/>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904580" y="1515649"/>
            <a:ext cx="7158333" cy="4026561"/>
          </a:xfrm>
        </p:spPr>
      </p:pic>
    </p:spTree>
    <p:extLst>
      <p:ext uri="{BB962C8B-B14F-4D97-AF65-F5344CB8AC3E}">
        <p14:creationId xmlns:p14="http://schemas.microsoft.com/office/powerpoint/2010/main" val="4222038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2B289CC7-2268-491F-99AB-0967CF7F0354}"/>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Content Placeholder 8" descr="A dramatic scene depicting the progression from darkness to light: on the left, a symbolic representation of Jesus carrying the cross under a somber sky, blending into the right side where the empty tomb is illuminated by the first light of dawn, signifying resurrection and hope. The composition should evoke a sense of journey and transformation, with a reverent, uplifting mood. No visible or implied text, letters, or words should appear anywhere in the image">
            <a:extLst>
              <a:ext uri="{FF2B5EF4-FFF2-40B4-BE49-F238E27FC236}">
                <a16:creationId xmlns:a16="http://schemas.microsoft.com/office/drawing/2014/main" id="{24E963CA-EB6A-42E1-8373-EC2FD1A98443}"/>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5334000" y="0"/>
            <a:ext cx="6858000" cy="6858000"/>
          </a:xfrm>
          <a:prstGeom prst="rect">
            <a:avLst/>
          </a:prstGeom>
        </p:spPr>
      </p:pic>
      <p:sp>
        <p:nvSpPr>
          <p:cNvPr id="10" name="TextBox 9">
            <a:extLst>
              <a:ext uri="{FF2B5EF4-FFF2-40B4-BE49-F238E27FC236}">
                <a16:creationId xmlns:a16="http://schemas.microsoft.com/office/drawing/2014/main" id="{B56CFDCE-80CD-4845-B128-2C2B98C72DE1}"/>
              </a:ext>
            </a:extLst>
          </p:cNvPr>
          <p:cNvSpPr txBox="1"/>
          <p:nvPr/>
        </p:nvSpPr>
        <p:spPr>
          <a:xfrm>
            <a:off x="619125" y="581025"/>
            <a:ext cx="4391025" cy="1005780"/>
          </a:xfrm>
          <a:prstGeom prst="rect">
            <a:avLst/>
          </a:prstGeom>
          <a:noFill/>
        </p:spPr>
        <p:txBody>
          <a:bodyPr wrap="square" rtlCol="0">
            <a:normAutofit fontScale="92500" lnSpcReduction="10000"/>
          </a:bodyPr>
          <a:lstStyle/>
          <a:p>
            <a:pPr marL="0" algn="l">
              <a:buNone/>
            </a:pPr>
            <a:r>
              <a:rPr sz="3600" b="1" dirty="0">
                <a:solidFill>
                  <a:srgbClr val="7030A0"/>
                </a:solidFill>
                <a:effectLst/>
                <a:latin typeface="Avenir Next LT Pro" panose="020B0504020202020204" pitchFamily="34" charset="0"/>
              </a:rPr>
              <a:t>Connection to the Easter Narrative</a:t>
            </a:r>
            <a:r>
              <a:rPr b="1" dirty="0">
                <a:solidFill>
                  <a:srgbClr val="7030A0"/>
                </a:solidFill>
                <a:effectLst/>
              </a:rPr>
              <a:t> </a:t>
            </a:r>
            <a:endParaRPr lang="en-GB" b="1" dirty="0">
              <a:solidFill>
                <a:srgbClr val="7030A0"/>
              </a:solidFill>
            </a:endParaRPr>
          </a:p>
        </p:txBody>
      </p:sp>
      <p:sp>
        <p:nvSpPr>
          <p:cNvPr id="11" name="TextBox 10">
            <a:extLst>
              <a:ext uri="{FF2B5EF4-FFF2-40B4-BE49-F238E27FC236}">
                <a16:creationId xmlns:a16="http://schemas.microsoft.com/office/drawing/2014/main" id="{CDF11713-DEAA-4728-849E-88F6D6775B0F}"/>
              </a:ext>
            </a:extLst>
          </p:cNvPr>
          <p:cNvSpPr txBox="1"/>
          <p:nvPr/>
        </p:nvSpPr>
        <p:spPr>
          <a:xfrm>
            <a:off x="619125" y="1929705"/>
            <a:ext cx="4391025" cy="4178944"/>
          </a:xfrm>
          <a:prstGeom prst="rect">
            <a:avLst/>
          </a:prstGeom>
          <a:noFill/>
        </p:spPr>
        <p:txBody>
          <a:bodyPr wrap="square" rtlCol="0">
            <a:normAutofit/>
          </a:bodyPr>
          <a:lstStyle/>
          <a:p>
            <a:pPr marL="0" algn="l">
              <a:buNone/>
            </a:pPr>
            <a:r>
              <a:rPr sz="1800" b="1" dirty="0">
                <a:solidFill>
                  <a:srgbClr val="7030A0"/>
                </a:solidFill>
                <a:effectLst/>
                <a:latin typeface="Avenir Next LT Pro" panose="020B0504020202020204" pitchFamily="34" charset="0"/>
              </a:rPr>
              <a:t>Passion and Suffering</a:t>
            </a:r>
            <a:r>
              <a:rPr dirty="0">
                <a:solidFill>
                  <a:srgbClr val="7030A0"/>
                </a:solidFill>
                <a:effectLst/>
              </a:rPr>
              <a:t> </a:t>
            </a:r>
          </a:p>
          <a:p>
            <a:pPr marL="0" algn="l">
              <a:spcBef>
                <a:spcPts val="750"/>
              </a:spcBef>
              <a:buNone/>
            </a:pPr>
            <a:r>
              <a:rPr sz="1800" b="0" dirty="0">
                <a:solidFill>
                  <a:srgbClr val="7030A0"/>
                </a:solidFill>
                <a:effectLst/>
                <a:latin typeface="Avenir Next LT Pro" panose="020B0504020202020204" pitchFamily="34" charset="0"/>
              </a:rPr>
              <a:t>Lent retraces Christ’s journey to the cross, inviting reflection on sacrifice and obedience.</a:t>
            </a:r>
            <a:r>
              <a:rPr dirty="0">
                <a:solidFill>
                  <a:srgbClr val="7030A0"/>
                </a:solidFill>
                <a:effectLst/>
              </a:rPr>
              <a:t> </a:t>
            </a:r>
          </a:p>
          <a:p>
            <a:pPr marL="0" algn="l">
              <a:spcBef>
                <a:spcPts val="750"/>
              </a:spcBef>
              <a:buNone/>
            </a:pPr>
            <a:r>
              <a:rPr sz="1800" b="1" dirty="0">
                <a:solidFill>
                  <a:srgbClr val="7030A0"/>
                </a:solidFill>
                <a:effectLst/>
                <a:latin typeface="Avenir Next LT Pro" panose="020B0504020202020204" pitchFamily="34" charset="0"/>
              </a:rPr>
              <a:t>Death and Sacrifice</a:t>
            </a:r>
            <a:r>
              <a:rPr dirty="0">
                <a:solidFill>
                  <a:srgbClr val="7030A0"/>
                </a:solidFill>
                <a:effectLst/>
              </a:rPr>
              <a:t> </a:t>
            </a:r>
          </a:p>
          <a:p>
            <a:pPr marL="0" algn="l">
              <a:spcBef>
                <a:spcPts val="750"/>
              </a:spcBef>
              <a:buNone/>
            </a:pPr>
            <a:r>
              <a:rPr sz="1800" b="0" dirty="0">
                <a:solidFill>
                  <a:srgbClr val="7030A0"/>
                </a:solidFill>
                <a:effectLst/>
                <a:latin typeface="Avenir Next LT Pro" panose="020B0504020202020204" pitchFamily="34" charset="0"/>
              </a:rPr>
              <a:t>Rituals and readings deepen participation in the salvific mystery of the cross.</a:t>
            </a:r>
            <a:r>
              <a:rPr dirty="0">
                <a:solidFill>
                  <a:srgbClr val="7030A0"/>
                </a:solidFill>
                <a:effectLst/>
              </a:rPr>
              <a:t> </a:t>
            </a:r>
          </a:p>
          <a:p>
            <a:pPr marL="0" algn="l">
              <a:spcBef>
                <a:spcPts val="750"/>
              </a:spcBef>
              <a:buNone/>
            </a:pPr>
            <a:r>
              <a:rPr sz="1800" b="1" dirty="0">
                <a:solidFill>
                  <a:srgbClr val="7030A0"/>
                </a:solidFill>
                <a:effectLst/>
                <a:latin typeface="Avenir Next LT Pro" panose="020B0504020202020204" pitchFamily="34" charset="0"/>
              </a:rPr>
              <a:t>Resurrection and Hope</a:t>
            </a:r>
            <a:r>
              <a:rPr dirty="0">
                <a:solidFill>
                  <a:srgbClr val="7030A0"/>
                </a:solidFill>
                <a:effectLst/>
              </a:rPr>
              <a:t> </a:t>
            </a:r>
          </a:p>
          <a:p>
            <a:pPr marL="0" algn="l">
              <a:spcBef>
                <a:spcPts val="750"/>
              </a:spcBef>
              <a:buNone/>
            </a:pPr>
            <a:r>
              <a:rPr sz="1800" b="0" dirty="0">
                <a:solidFill>
                  <a:srgbClr val="7030A0"/>
                </a:solidFill>
                <a:effectLst/>
                <a:latin typeface="Avenir Next LT Pro" panose="020B0504020202020204" pitchFamily="34" charset="0"/>
              </a:rPr>
              <a:t>The Lenten path culminates in Easter’s joy, transforming abstinence into renewed hope.</a:t>
            </a:r>
            <a:r>
              <a:rPr dirty="0">
                <a:solidFill>
                  <a:srgbClr val="7030A0"/>
                </a:solidFill>
                <a:effectLst/>
              </a:rPr>
              <a:t> </a:t>
            </a:r>
            <a:endParaRPr lang="en-GB" dirty="0">
              <a:solidFill>
                <a:srgbClr val="7030A0"/>
              </a:solidFill>
            </a:endParaRPr>
          </a:p>
        </p:txBody>
      </p:sp>
    </p:spTree>
    <p:extLst>
      <p:ext uri="{BB962C8B-B14F-4D97-AF65-F5344CB8AC3E}">
        <p14:creationId xmlns:p14="http://schemas.microsoft.com/office/powerpoint/2010/main" val="411851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1D4AE20-1CEB-4079-B10B-C318265FDBBA}"/>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8839DFC1-A1DB-5313-F864-3B43043070F9}"/>
              </a:ext>
            </a:extLst>
          </p:cNvPr>
          <p:cNvSpPr>
            <a:spLocks noGrp="1"/>
          </p:cNvSpPr>
          <p:nvPr>
            <p:ph sz="quarter" idx="16"/>
          </p:nvPr>
        </p:nvSpPr>
        <p:spPr>
          <a:xfrm>
            <a:off x="828675" y="3933825"/>
            <a:ext cx="10534650" cy="2095500"/>
          </a:xfrm>
        </p:spPr>
        <p:txBody>
          <a:bodyPr>
            <a:normAutofit fontScale="92500"/>
          </a:bodyPr>
          <a:lstStyle/>
          <a:p>
            <a:pPr marL="0" marR="0" indent="0" algn="l" fontAlgn="b">
              <a:buNone/>
            </a:pPr>
            <a:r>
              <a:rPr sz="6750" dirty="0">
                <a:solidFill>
                  <a:srgbClr val="DEB4FC"/>
                </a:solidFill>
                <a:effectLst/>
                <a:latin typeface="Avenir Next LT Pro" panose="020B0504020202020204" pitchFamily="34" charset="0"/>
              </a:rPr>
              <a:t>Customs and Practices During Lent</a:t>
            </a:r>
            <a:r>
              <a:rPr lang="en-GB" sz="6750" dirty="0">
                <a:solidFill>
                  <a:srgbClr val="DEB4FC"/>
                </a:solidFill>
                <a:latin typeface="Avenir Next LT Pro" panose="020B0504020202020204" pitchFamily="34" charset="0"/>
              </a:rPr>
              <a:t> (</a:t>
            </a:r>
            <a:r>
              <a:rPr lang="en-GB" sz="6750" dirty="0">
                <a:solidFill>
                  <a:srgbClr val="00B0F0"/>
                </a:solidFill>
                <a:latin typeface="Avenir Next LT Pro" panose="020B0504020202020204" pitchFamily="34" charset="0"/>
              </a:rPr>
              <a:t>Pray/</a:t>
            </a:r>
            <a:r>
              <a:rPr lang="en-GB" sz="6750" dirty="0">
                <a:solidFill>
                  <a:schemeClr val="accent1">
                    <a:lumMod val="50000"/>
                    <a:lumOff val="50000"/>
                  </a:schemeClr>
                </a:solidFill>
                <a:latin typeface="Avenir Next LT Pro" panose="020B0504020202020204" pitchFamily="34" charset="0"/>
              </a:rPr>
              <a:t>Fast/</a:t>
            </a:r>
            <a:r>
              <a:rPr lang="en-GB" sz="6750" dirty="0">
                <a:solidFill>
                  <a:srgbClr val="CC9900"/>
                </a:solidFill>
                <a:latin typeface="Avenir Next LT Pro" panose="020B0504020202020204" pitchFamily="34" charset="0"/>
              </a:rPr>
              <a:t>Give)</a:t>
            </a:r>
            <a:endParaRPr lang="en-GB" dirty="0">
              <a:solidFill>
                <a:srgbClr val="00B0F0"/>
              </a:solidFill>
            </a:endParaRPr>
          </a:p>
        </p:txBody>
      </p:sp>
      <p:pic>
        <p:nvPicPr>
          <p:cNvPr id="3" name="Picture 2">
            <a:extLst>
              <a:ext uri="{FF2B5EF4-FFF2-40B4-BE49-F238E27FC236}">
                <a16:creationId xmlns:a16="http://schemas.microsoft.com/office/drawing/2014/main" id="{3C75BFE2-F662-7ACE-4EF3-AEB85365CCA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8675" y="358857"/>
            <a:ext cx="6216328" cy="3216112"/>
          </a:xfrm>
          <a:prstGeom prst="rect">
            <a:avLst/>
          </a:prstGeom>
        </p:spPr>
      </p:pic>
    </p:spTree>
    <p:extLst>
      <p:ext uri="{BB962C8B-B14F-4D97-AF65-F5344CB8AC3E}">
        <p14:creationId xmlns:p14="http://schemas.microsoft.com/office/powerpoint/2010/main" val="45087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B08C16A-065A-4E63-AE0F-2B256B0E934A}"/>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F263CF69-095D-7C3A-32A8-600A1B94BD75}"/>
              </a:ext>
            </a:extLst>
          </p:cNvPr>
          <p:cNvSpPr>
            <a:spLocks noGrp="1"/>
          </p:cNvSpPr>
          <p:nvPr>
            <p:ph sz="quarter" idx="16"/>
          </p:nvPr>
        </p:nvSpPr>
        <p:spPr>
          <a:xfrm>
            <a:off x="1333500" y="712589"/>
            <a:ext cx="9525000" cy="1462980"/>
          </a:xfrm>
        </p:spPr>
        <p:txBody>
          <a:bodyPr/>
          <a:lstStyle/>
          <a:p>
            <a:pPr marL="0" indent="0" algn="ctr">
              <a:buNone/>
            </a:pPr>
            <a:r>
              <a:rPr sz="4800" b="1" dirty="0">
                <a:solidFill>
                  <a:schemeClr val="accent1">
                    <a:lumMod val="50000"/>
                    <a:lumOff val="50000"/>
                  </a:schemeClr>
                </a:solidFill>
                <a:effectLst/>
                <a:latin typeface="Avenir Next LT Pro" panose="020B0504020202020204" pitchFamily="34" charset="0"/>
              </a:rPr>
              <a:t>Fasting and Abstinence Rituals</a:t>
            </a:r>
            <a:r>
              <a:rPr dirty="0">
                <a:solidFill>
                  <a:schemeClr val="accent1">
                    <a:lumMod val="50000"/>
                    <a:lumOff val="50000"/>
                  </a:schemeClr>
                </a:solidFill>
                <a:effectLst/>
              </a:rPr>
              <a:t> </a:t>
            </a:r>
            <a:endParaRPr lang="en-GB" dirty="0">
              <a:solidFill>
                <a:schemeClr val="accent1">
                  <a:lumMod val="50000"/>
                  <a:lumOff val="50000"/>
                </a:schemeClr>
              </a:solidFill>
            </a:endParaRPr>
          </a:p>
        </p:txBody>
      </p:sp>
      <p:sp>
        <p:nvSpPr>
          <p:cNvPr id="9" name="TextBox 8">
            <a:extLst>
              <a:ext uri="{FF2B5EF4-FFF2-40B4-BE49-F238E27FC236}">
                <a16:creationId xmlns:a16="http://schemas.microsoft.com/office/drawing/2014/main" id="{CA68FD2B-C2C0-4B2B-B3FA-CFCA2A9E86E8}"/>
              </a:ext>
            </a:extLst>
          </p:cNvPr>
          <p:cNvSpPr txBox="1"/>
          <p:nvPr/>
        </p:nvSpPr>
        <p:spPr>
          <a:xfrm>
            <a:off x="1333500" y="2556569"/>
            <a:ext cx="9525000" cy="1905000"/>
          </a:xfrm>
          <a:prstGeom prst="rect">
            <a:avLst/>
          </a:prstGeom>
          <a:noFill/>
        </p:spPr>
        <p:txBody>
          <a:bodyPr wrap="square" rtlCol="0">
            <a:normAutofit fontScale="92500" lnSpcReduction="20000"/>
          </a:bodyPr>
          <a:lstStyle/>
          <a:p>
            <a:pPr marL="0" algn="ctr">
              <a:buNone/>
            </a:pPr>
            <a:r>
              <a:rPr sz="15000" b="1" dirty="0">
                <a:solidFill>
                  <a:schemeClr val="accent1">
                    <a:lumMod val="50000"/>
                    <a:lumOff val="50000"/>
                  </a:schemeClr>
                </a:solidFill>
                <a:effectLst/>
                <a:latin typeface="Avenir Next LT Pro" panose="020B0504020202020204" pitchFamily="34" charset="0"/>
              </a:rPr>
              <a:t>2 days</a:t>
            </a:r>
            <a:r>
              <a:rPr dirty="0">
                <a:solidFill>
                  <a:schemeClr val="accent1">
                    <a:lumMod val="50000"/>
                    <a:lumOff val="50000"/>
                  </a:schemeClr>
                </a:solidFill>
                <a:effectLst/>
              </a:rPr>
              <a:t> </a:t>
            </a:r>
            <a:endParaRPr lang="en-GB" dirty="0">
              <a:solidFill>
                <a:schemeClr val="accent1">
                  <a:lumMod val="50000"/>
                  <a:lumOff val="50000"/>
                </a:schemeClr>
              </a:solidFill>
            </a:endParaRPr>
          </a:p>
        </p:txBody>
      </p:sp>
      <p:sp>
        <p:nvSpPr>
          <p:cNvPr id="10" name="TextBox 9">
            <a:extLst>
              <a:ext uri="{FF2B5EF4-FFF2-40B4-BE49-F238E27FC236}">
                <a16:creationId xmlns:a16="http://schemas.microsoft.com/office/drawing/2014/main" id="{E36A1E8B-1C12-4A5F-8318-A8AD904305B1}"/>
              </a:ext>
            </a:extLst>
          </p:cNvPr>
          <p:cNvSpPr txBox="1"/>
          <p:nvPr/>
        </p:nvSpPr>
        <p:spPr>
          <a:xfrm>
            <a:off x="1333500" y="4880669"/>
            <a:ext cx="9525000" cy="1645741"/>
          </a:xfrm>
          <a:prstGeom prst="rect">
            <a:avLst/>
          </a:prstGeom>
          <a:noFill/>
        </p:spPr>
        <p:txBody>
          <a:bodyPr wrap="square" rtlCol="0">
            <a:normAutofit/>
          </a:bodyPr>
          <a:lstStyle/>
          <a:p>
            <a:pPr marL="0" algn="ctr">
              <a:buNone/>
            </a:pPr>
            <a:r>
              <a:rPr sz="2700" b="0" dirty="0">
                <a:solidFill>
                  <a:schemeClr val="accent1">
                    <a:lumMod val="50000"/>
                    <a:lumOff val="50000"/>
                  </a:schemeClr>
                </a:solidFill>
                <a:effectLst/>
                <a:latin typeface="Avenir Next LT Pro" panose="020B0504020202020204" pitchFamily="34" charset="0"/>
              </a:rPr>
              <a:t>Roman Catholics observe strict fasting on Ash Wednesday and Good Friday.</a:t>
            </a:r>
            <a:r>
              <a:rPr dirty="0">
                <a:solidFill>
                  <a:schemeClr val="accent1">
                    <a:lumMod val="50000"/>
                    <a:lumOff val="50000"/>
                  </a:schemeClr>
                </a:solidFill>
                <a:effectLst/>
              </a:rPr>
              <a:t> </a:t>
            </a:r>
          </a:p>
          <a:p>
            <a:pPr marL="0" algn="ctr">
              <a:spcBef>
                <a:spcPts val="900"/>
              </a:spcBef>
              <a:buNone/>
            </a:pPr>
            <a:r>
              <a:rPr sz="1800" b="0" dirty="0">
                <a:solidFill>
                  <a:schemeClr val="accent1">
                    <a:lumMod val="50000"/>
                    <a:lumOff val="50000"/>
                  </a:schemeClr>
                </a:solidFill>
                <a:effectLst/>
                <a:latin typeface="Avenir Next LT Pro" panose="020B0504020202020204" pitchFamily="34" charset="0"/>
              </a:rPr>
              <a:t>Abstinence from meat is customary on Fridays; Orthodox fasts are typically more rigorous</a:t>
            </a:r>
            <a:r>
              <a:rPr sz="1800" b="0" dirty="0">
                <a:solidFill>
                  <a:srgbClr val="105237"/>
                </a:solidFill>
                <a:effectLst/>
                <a:latin typeface="Avenir Next LT Pro" panose="020B0504020202020204" pitchFamily="34" charset="0"/>
              </a:rPr>
              <a:t>.</a:t>
            </a:r>
            <a:r>
              <a:rPr dirty="0">
                <a:effectLst/>
              </a:rPr>
              <a:t> </a:t>
            </a:r>
            <a:endParaRPr lang="en-GB" dirty="0"/>
          </a:p>
        </p:txBody>
      </p:sp>
    </p:spTree>
    <p:extLst>
      <p:ext uri="{BB962C8B-B14F-4D97-AF65-F5344CB8AC3E}">
        <p14:creationId xmlns:p14="http://schemas.microsoft.com/office/powerpoint/2010/main" val="2098196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9F2B214-039C-4839-95FC-509CE6318C31}"/>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375781"/>
            <a:ext cx="12192000" cy="6858000"/>
          </a:xfrm>
          <a:prstGeom prst="rect">
            <a:avLst/>
          </a:prstGeom>
        </p:spPr>
      </p:pic>
      <p:pic>
        <p:nvPicPr>
          <p:cNvPr id="9" name="Content Placeholder 8" descr="A simple icon of praying hands, representing the discipline of prayer, designed as a vector illustration with a transparent background">
            <a:extLst>
              <a:ext uri="{FF2B5EF4-FFF2-40B4-BE49-F238E27FC236}">
                <a16:creationId xmlns:a16="http://schemas.microsoft.com/office/drawing/2014/main" id="{6F2E4E11-F679-4923-9988-183699A54850}"/>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606863" y="1423694"/>
            <a:ext cx="3408312" cy="3408312"/>
          </a:xfrm>
          <a:prstGeom prst="rect">
            <a:avLst/>
          </a:prstGeom>
        </p:spPr>
      </p:pic>
      <p:pic>
        <p:nvPicPr>
          <p:cNvPr id="10" name="Graphic 9" descr="A simple icon of a bowl with a spoon, symbolizing fasting and self-denial, designed as a vector illustration with a transparent background">
            <a:extLst>
              <a:ext uri="{FF2B5EF4-FFF2-40B4-BE49-F238E27FC236}">
                <a16:creationId xmlns:a16="http://schemas.microsoft.com/office/drawing/2014/main" id="{68293648-C156-4477-881E-01B64E9876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08859" y="1357663"/>
            <a:ext cx="3408312" cy="3408312"/>
          </a:xfrm>
          <a:prstGeom prst="rect">
            <a:avLst/>
          </a:prstGeom>
        </p:spPr>
      </p:pic>
      <p:pic>
        <p:nvPicPr>
          <p:cNvPr id="11" name="Graphic 10" descr="A simple icon of a heart with an open hand beneath it, representing almsgiving and charity, designed as a vector illustration with a transparent background">
            <a:extLst>
              <a:ext uri="{FF2B5EF4-FFF2-40B4-BE49-F238E27FC236}">
                <a16:creationId xmlns:a16="http://schemas.microsoft.com/office/drawing/2014/main" id="{DECBD558-7B8B-477A-9AC0-6EF0CC9102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10855" y="1382301"/>
            <a:ext cx="3408312" cy="3408312"/>
          </a:xfrm>
          <a:prstGeom prst="rect">
            <a:avLst/>
          </a:prstGeom>
        </p:spPr>
      </p:pic>
      <p:sp>
        <p:nvSpPr>
          <p:cNvPr id="12" name="TextBox 11">
            <a:extLst>
              <a:ext uri="{FF2B5EF4-FFF2-40B4-BE49-F238E27FC236}">
                <a16:creationId xmlns:a16="http://schemas.microsoft.com/office/drawing/2014/main" id="{8FC0F1D0-1320-4C53-9593-FDBD71179C76}"/>
              </a:ext>
            </a:extLst>
          </p:cNvPr>
          <p:cNvSpPr txBox="1"/>
          <p:nvPr/>
        </p:nvSpPr>
        <p:spPr>
          <a:xfrm>
            <a:off x="618083" y="771525"/>
            <a:ext cx="10955535" cy="502890"/>
          </a:xfrm>
          <a:prstGeom prst="rect">
            <a:avLst/>
          </a:prstGeom>
          <a:noFill/>
        </p:spPr>
        <p:txBody>
          <a:bodyPr wrap="square" rtlCol="0">
            <a:normAutofit fontScale="92500" lnSpcReduction="20000"/>
          </a:bodyPr>
          <a:lstStyle/>
          <a:p>
            <a:pPr marL="0" algn="l">
              <a:buNone/>
            </a:pPr>
            <a:r>
              <a:rPr sz="3600" b="1" dirty="0">
                <a:solidFill>
                  <a:schemeClr val="accent1">
                    <a:lumMod val="50000"/>
                    <a:lumOff val="50000"/>
                  </a:schemeClr>
                </a:solidFill>
                <a:effectLst/>
                <a:latin typeface="Avenir Next LT Pro" panose="020B0504020202020204" pitchFamily="34" charset="0"/>
              </a:rPr>
              <a:t>Prayer, Almsgiving, and Spiritual Disciplines</a:t>
            </a:r>
            <a:r>
              <a:rPr b="1" dirty="0">
                <a:solidFill>
                  <a:schemeClr val="accent1">
                    <a:lumMod val="50000"/>
                    <a:lumOff val="50000"/>
                  </a:schemeClr>
                </a:solidFill>
                <a:effectLst/>
              </a:rPr>
              <a:t> </a:t>
            </a:r>
            <a:endParaRPr lang="en-GB" b="1" dirty="0">
              <a:solidFill>
                <a:schemeClr val="accent1">
                  <a:lumMod val="50000"/>
                  <a:lumOff val="50000"/>
                </a:schemeClr>
              </a:solidFill>
            </a:endParaRPr>
          </a:p>
        </p:txBody>
      </p:sp>
      <p:sp>
        <p:nvSpPr>
          <p:cNvPr id="13" name="TextBox 12">
            <a:extLst>
              <a:ext uri="{FF2B5EF4-FFF2-40B4-BE49-F238E27FC236}">
                <a16:creationId xmlns:a16="http://schemas.microsoft.com/office/drawing/2014/main" id="{933A8F4E-3E65-4DBB-B3B7-BBB7FF5765FC}"/>
              </a:ext>
            </a:extLst>
          </p:cNvPr>
          <p:cNvSpPr txBox="1"/>
          <p:nvPr/>
        </p:nvSpPr>
        <p:spPr>
          <a:xfrm>
            <a:off x="618083" y="4624467"/>
            <a:ext cx="3408312" cy="1091356"/>
          </a:xfrm>
          <a:prstGeom prst="rect">
            <a:avLst/>
          </a:prstGeom>
          <a:noFill/>
        </p:spPr>
        <p:txBody>
          <a:bodyPr wrap="square" rtlCol="0">
            <a:noAutofit/>
          </a:bodyPr>
          <a:lstStyle/>
          <a:p>
            <a:pPr marL="0" algn="l">
              <a:buNone/>
            </a:pPr>
            <a:r>
              <a:rPr b="1" dirty="0">
                <a:solidFill>
                  <a:schemeClr val="accent1">
                    <a:lumMod val="50000"/>
                    <a:lumOff val="50000"/>
                  </a:schemeClr>
                </a:solidFill>
                <a:effectLst/>
                <a:latin typeface="Avenir Next LT Pro" panose="020B0504020202020204" pitchFamily="34" charset="0"/>
              </a:rPr>
              <a:t>Prayer</a:t>
            </a:r>
            <a:r>
              <a:rPr dirty="0">
                <a:solidFill>
                  <a:schemeClr val="accent1">
                    <a:lumMod val="50000"/>
                    <a:lumOff val="50000"/>
                  </a:schemeClr>
                </a:solidFill>
                <a:effectLst/>
              </a:rPr>
              <a:t> </a:t>
            </a:r>
          </a:p>
          <a:p>
            <a:pPr marL="0" algn="l">
              <a:spcBef>
                <a:spcPts val="900"/>
              </a:spcBef>
              <a:buNone/>
            </a:pPr>
            <a:r>
              <a:rPr b="0" dirty="0">
                <a:solidFill>
                  <a:schemeClr val="accent1">
                    <a:lumMod val="50000"/>
                    <a:lumOff val="50000"/>
                  </a:schemeClr>
                </a:solidFill>
                <a:effectLst/>
                <a:latin typeface="Avenir Next LT Pro" panose="020B0504020202020204" pitchFamily="34" charset="0"/>
              </a:rPr>
              <a:t>Deepens relationship with God through devotionals, Stations of the Cross, and Lenten retreats.</a:t>
            </a:r>
            <a:r>
              <a:rPr dirty="0">
                <a:solidFill>
                  <a:schemeClr val="accent1">
                    <a:lumMod val="50000"/>
                    <a:lumOff val="50000"/>
                  </a:schemeClr>
                </a:solidFill>
                <a:effectLst/>
              </a:rPr>
              <a:t> </a:t>
            </a:r>
            <a:endParaRPr lang="en-GB" dirty="0">
              <a:solidFill>
                <a:schemeClr val="accent1">
                  <a:lumMod val="50000"/>
                  <a:lumOff val="50000"/>
                </a:schemeClr>
              </a:solidFill>
            </a:endParaRPr>
          </a:p>
        </p:txBody>
      </p:sp>
      <p:sp>
        <p:nvSpPr>
          <p:cNvPr id="14" name="TextBox 13">
            <a:extLst>
              <a:ext uri="{FF2B5EF4-FFF2-40B4-BE49-F238E27FC236}">
                <a16:creationId xmlns:a16="http://schemas.microsoft.com/office/drawing/2014/main" id="{4F52640E-E224-42FE-8292-52413B5325F2}"/>
              </a:ext>
            </a:extLst>
          </p:cNvPr>
          <p:cNvSpPr txBox="1"/>
          <p:nvPr/>
        </p:nvSpPr>
        <p:spPr>
          <a:xfrm>
            <a:off x="4220079" y="4624467"/>
            <a:ext cx="3408312" cy="1091356"/>
          </a:xfrm>
          <a:prstGeom prst="rect">
            <a:avLst/>
          </a:prstGeom>
          <a:noFill/>
        </p:spPr>
        <p:txBody>
          <a:bodyPr wrap="square" rtlCol="0">
            <a:noAutofit/>
          </a:bodyPr>
          <a:lstStyle/>
          <a:p>
            <a:pPr marL="0" algn="l">
              <a:buNone/>
            </a:pPr>
            <a:r>
              <a:rPr b="1" dirty="0">
                <a:solidFill>
                  <a:schemeClr val="accent1">
                    <a:lumMod val="50000"/>
                    <a:lumOff val="50000"/>
                  </a:schemeClr>
                </a:solidFill>
                <a:effectLst/>
                <a:latin typeface="Avenir Next LT Pro" panose="020B0504020202020204" pitchFamily="34" charset="0"/>
              </a:rPr>
              <a:t>Fasting</a:t>
            </a:r>
            <a:r>
              <a:rPr dirty="0">
                <a:solidFill>
                  <a:schemeClr val="accent1">
                    <a:lumMod val="50000"/>
                    <a:lumOff val="50000"/>
                  </a:schemeClr>
                </a:solidFill>
                <a:effectLst/>
              </a:rPr>
              <a:t> </a:t>
            </a:r>
          </a:p>
          <a:p>
            <a:pPr marL="0" algn="l">
              <a:spcBef>
                <a:spcPts val="900"/>
              </a:spcBef>
              <a:buNone/>
            </a:pPr>
            <a:r>
              <a:rPr b="0" dirty="0">
                <a:solidFill>
                  <a:schemeClr val="accent1">
                    <a:lumMod val="50000"/>
                    <a:lumOff val="50000"/>
                  </a:schemeClr>
                </a:solidFill>
                <a:effectLst/>
                <a:latin typeface="Avenir Next LT Pro" panose="020B0504020202020204" pitchFamily="34" charset="0"/>
              </a:rPr>
              <a:t>Practiced as self-denial and spiritual focus, reminding believers of dependence on God.</a:t>
            </a:r>
            <a:r>
              <a:rPr dirty="0">
                <a:solidFill>
                  <a:schemeClr val="accent1">
                    <a:lumMod val="50000"/>
                    <a:lumOff val="50000"/>
                  </a:schemeClr>
                </a:solidFill>
                <a:effectLst/>
              </a:rPr>
              <a:t> </a:t>
            </a:r>
            <a:endParaRPr lang="en-GB" dirty="0">
              <a:solidFill>
                <a:schemeClr val="accent1">
                  <a:lumMod val="50000"/>
                  <a:lumOff val="50000"/>
                </a:schemeClr>
              </a:solidFill>
            </a:endParaRPr>
          </a:p>
        </p:txBody>
      </p:sp>
      <p:sp>
        <p:nvSpPr>
          <p:cNvPr id="15" name="TextBox 14">
            <a:extLst>
              <a:ext uri="{FF2B5EF4-FFF2-40B4-BE49-F238E27FC236}">
                <a16:creationId xmlns:a16="http://schemas.microsoft.com/office/drawing/2014/main" id="{DD7E7E29-838D-4A4E-8008-D6BF4F9F692C}"/>
              </a:ext>
            </a:extLst>
          </p:cNvPr>
          <p:cNvSpPr txBox="1"/>
          <p:nvPr/>
        </p:nvSpPr>
        <p:spPr>
          <a:xfrm>
            <a:off x="7799635" y="4434407"/>
            <a:ext cx="3408312" cy="1511567"/>
          </a:xfrm>
          <a:prstGeom prst="rect">
            <a:avLst/>
          </a:prstGeom>
          <a:noFill/>
        </p:spPr>
        <p:txBody>
          <a:bodyPr wrap="square" rtlCol="0">
            <a:noAutofit/>
          </a:bodyPr>
          <a:lstStyle/>
          <a:p>
            <a:pPr marL="0" algn="l">
              <a:buNone/>
            </a:pPr>
            <a:r>
              <a:rPr sz="2000" b="1" dirty="0">
                <a:solidFill>
                  <a:schemeClr val="accent1">
                    <a:lumMod val="50000"/>
                    <a:lumOff val="50000"/>
                  </a:schemeClr>
                </a:solidFill>
                <a:effectLst/>
                <a:latin typeface="Avenir Next LT Pro" panose="020B0504020202020204" pitchFamily="34" charset="0"/>
              </a:rPr>
              <a:t>Almsgiving</a:t>
            </a:r>
            <a:r>
              <a:rPr sz="2000" dirty="0">
                <a:solidFill>
                  <a:schemeClr val="accent1">
                    <a:lumMod val="50000"/>
                    <a:lumOff val="50000"/>
                  </a:schemeClr>
                </a:solidFill>
                <a:effectLst/>
              </a:rPr>
              <a:t> </a:t>
            </a:r>
          </a:p>
          <a:p>
            <a:pPr marL="0" algn="l">
              <a:spcBef>
                <a:spcPts val="900"/>
              </a:spcBef>
              <a:buNone/>
            </a:pPr>
            <a:r>
              <a:rPr sz="2000" b="0" dirty="0">
                <a:solidFill>
                  <a:schemeClr val="accent1">
                    <a:lumMod val="50000"/>
                    <a:lumOff val="50000"/>
                  </a:schemeClr>
                </a:solidFill>
                <a:effectLst/>
                <a:latin typeface="Avenir Next LT Pro" panose="020B0504020202020204" pitchFamily="34" charset="0"/>
              </a:rPr>
              <a:t>Expresses charity and solidarity with the marginalized, reinforcing repentance through active love.</a:t>
            </a:r>
            <a:r>
              <a:rPr sz="2000" dirty="0">
                <a:solidFill>
                  <a:schemeClr val="accent1">
                    <a:lumMod val="50000"/>
                    <a:lumOff val="50000"/>
                  </a:schemeClr>
                </a:solidFill>
                <a:effectLst/>
              </a:rPr>
              <a:t> </a:t>
            </a:r>
            <a:endParaRPr lang="en-GB" sz="2000" dirty="0">
              <a:solidFill>
                <a:schemeClr val="accent1">
                  <a:lumMod val="50000"/>
                  <a:lumOff val="50000"/>
                </a:schemeClr>
              </a:solidFill>
            </a:endParaRPr>
          </a:p>
        </p:txBody>
      </p:sp>
    </p:spTree>
    <p:extLst>
      <p:ext uri="{BB962C8B-B14F-4D97-AF65-F5344CB8AC3E}">
        <p14:creationId xmlns:p14="http://schemas.microsoft.com/office/powerpoint/2010/main" val="2097328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D32A50C-D27F-4179-8092-80AB58411682}"/>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32910111-EA8B-2D22-5B7F-D5BEA3BB9A88}"/>
              </a:ext>
            </a:extLst>
          </p:cNvPr>
          <p:cNvSpPr>
            <a:spLocks noGrp="1"/>
          </p:cNvSpPr>
          <p:nvPr>
            <p:ph sz="quarter" idx="16"/>
          </p:nvPr>
        </p:nvSpPr>
        <p:spPr>
          <a:xfrm>
            <a:off x="619125" y="581025"/>
            <a:ext cx="10972800" cy="1340941"/>
          </a:xfrm>
        </p:spPr>
        <p:txBody>
          <a:bodyPr>
            <a:normAutofit fontScale="92500" lnSpcReduction="10000"/>
          </a:bodyPr>
          <a:lstStyle/>
          <a:p>
            <a:pPr marL="0" indent="0" algn="l">
              <a:buNone/>
            </a:pPr>
            <a:r>
              <a:rPr sz="4800" b="1" dirty="0">
                <a:solidFill>
                  <a:schemeClr val="accent1">
                    <a:lumMod val="50000"/>
                    <a:lumOff val="50000"/>
                  </a:schemeClr>
                </a:solidFill>
                <a:effectLst/>
                <a:latin typeface="Avenir Next LT Pro" panose="020B0504020202020204" pitchFamily="34" charset="0"/>
              </a:rPr>
              <a:t>Liturgical Observances and Special Services</a:t>
            </a:r>
            <a:r>
              <a:rPr b="1" dirty="0">
                <a:solidFill>
                  <a:schemeClr val="accent1">
                    <a:lumMod val="50000"/>
                    <a:lumOff val="50000"/>
                  </a:schemeClr>
                </a:solidFill>
                <a:effectLst/>
              </a:rPr>
              <a:t> </a:t>
            </a:r>
            <a:endParaRPr lang="en-GB" b="1" dirty="0">
              <a:solidFill>
                <a:schemeClr val="accent1">
                  <a:lumMod val="50000"/>
                  <a:lumOff val="50000"/>
                </a:schemeClr>
              </a:solidFill>
            </a:endParaRPr>
          </a:p>
        </p:txBody>
      </p:sp>
      <p:sp>
        <p:nvSpPr>
          <p:cNvPr id="9" name="TextBox 8">
            <a:extLst>
              <a:ext uri="{FF2B5EF4-FFF2-40B4-BE49-F238E27FC236}">
                <a16:creationId xmlns:a16="http://schemas.microsoft.com/office/drawing/2014/main" id="{DECD9441-9D7D-4CB0-9ED8-60B6BFD6229D}"/>
              </a:ext>
            </a:extLst>
          </p:cNvPr>
          <p:cNvSpPr txBox="1"/>
          <p:nvPr/>
        </p:nvSpPr>
        <p:spPr>
          <a:xfrm>
            <a:off x="419100" y="2294228"/>
            <a:ext cx="2009775" cy="2850654"/>
          </a:xfrm>
          <a:prstGeom prst="rect">
            <a:avLst/>
          </a:prstGeom>
          <a:noFill/>
        </p:spPr>
        <p:txBody>
          <a:bodyPr wrap="square" rtlCol="0">
            <a:normAutofit fontScale="92500"/>
          </a:bodyPr>
          <a:lstStyle/>
          <a:p>
            <a:pPr marL="0" algn="l">
              <a:spcAft>
                <a:spcPts val="1800"/>
              </a:spcAft>
              <a:buNone/>
            </a:pPr>
            <a:r>
              <a:rPr sz="4500" b="1" dirty="0">
                <a:solidFill>
                  <a:schemeClr val="accent1">
                    <a:lumMod val="50000"/>
                    <a:lumOff val="50000"/>
                  </a:schemeClr>
                </a:solidFill>
                <a:effectLst/>
                <a:latin typeface="Avenir Next LT Pro" panose="020B0504020202020204" pitchFamily="34" charset="0"/>
              </a:rPr>
              <a:t>01</a:t>
            </a:r>
            <a:r>
              <a:rPr dirty="0">
                <a:solidFill>
                  <a:schemeClr val="accent1">
                    <a:lumMod val="50000"/>
                    <a:lumOff val="50000"/>
                  </a:schemeClr>
                </a:solidFill>
                <a:effectLst/>
              </a:rPr>
              <a:t> </a:t>
            </a:r>
          </a:p>
          <a:p>
            <a:pPr marL="0" algn="l">
              <a:spcAft>
                <a:spcPts val="900"/>
              </a:spcAft>
              <a:buNone/>
            </a:pPr>
            <a:r>
              <a:rPr sz="1900" b="1" dirty="0">
                <a:solidFill>
                  <a:schemeClr val="accent1">
                    <a:lumMod val="50000"/>
                    <a:lumOff val="50000"/>
                  </a:schemeClr>
                </a:solidFill>
                <a:effectLst/>
                <a:latin typeface="Avenir Next LT Pro" panose="020B0504020202020204" pitchFamily="34" charset="0"/>
              </a:rPr>
              <a:t>Ash Wednesday</a:t>
            </a:r>
            <a:r>
              <a:rPr sz="1900" dirty="0">
                <a:solidFill>
                  <a:schemeClr val="accent1">
                    <a:lumMod val="50000"/>
                    <a:lumOff val="50000"/>
                  </a:schemeClr>
                </a:solidFill>
                <a:effectLst/>
              </a:rPr>
              <a:t> </a:t>
            </a:r>
          </a:p>
          <a:p>
            <a:pPr marL="0" algn="l">
              <a:buNone/>
            </a:pPr>
            <a:r>
              <a:rPr sz="1900" b="0" dirty="0">
                <a:solidFill>
                  <a:schemeClr val="accent1">
                    <a:lumMod val="50000"/>
                    <a:lumOff val="50000"/>
                  </a:schemeClr>
                </a:solidFill>
                <a:effectLst/>
                <a:latin typeface="Avenir Next LT Pro" panose="020B0504020202020204" pitchFamily="34" charset="0"/>
              </a:rPr>
              <a:t>Imposition of ashes invites repentance and recalls human mortality</a:t>
            </a:r>
            <a:r>
              <a:rPr sz="1275" b="0" dirty="0">
                <a:solidFill>
                  <a:schemeClr val="accent1">
                    <a:lumMod val="50000"/>
                    <a:lumOff val="50000"/>
                  </a:schemeClr>
                </a:solidFill>
                <a:effectLst/>
                <a:latin typeface="Avenir Next LT Pro" panose="020B0504020202020204" pitchFamily="34" charset="0"/>
              </a:rPr>
              <a:t>.</a:t>
            </a:r>
            <a:r>
              <a:rPr dirty="0">
                <a:solidFill>
                  <a:schemeClr val="accent1">
                    <a:lumMod val="50000"/>
                    <a:lumOff val="50000"/>
                  </a:schemeClr>
                </a:solidFill>
                <a:effectLst/>
              </a:rPr>
              <a:t> </a:t>
            </a:r>
            <a:endParaRPr lang="en-GB" dirty="0">
              <a:solidFill>
                <a:schemeClr val="accent1">
                  <a:lumMod val="50000"/>
                  <a:lumOff val="50000"/>
                </a:schemeClr>
              </a:solidFill>
            </a:endParaRPr>
          </a:p>
        </p:txBody>
      </p:sp>
      <p:sp>
        <p:nvSpPr>
          <p:cNvPr id="10" name="TextBox 9">
            <a:extLst>
              <a:ext uri="{FF2B5EF4-FFF2-40B4-BE49-F238E27FC236}">
                <a16:creationId xmlns:a16="http://schemas.microsoft.com/office/drawing/2014/main" id="{500BB6E1-5B85-47E7-A13E-55B79254F94F}"/>
              </a:ext>
            </a:extLst>
          </p:cNvPr>
          <p:cNvSpPr txBox="1"/>
          <p:nvPr/>
        </p:nvSpPr>
        <p:spPr>
          <a:xfrm>
            <a:off x="2657475" y="2294227"/>
            <a:ext cx="2009775" cy="3868577"/>
          </a:xfrm>
          <a:prstGeom prst="rect">
            <a:avLst/>
          </a:prstGeom>
          <a:noFill/>
        </p:spPr>
        <p:txBody>
          <a:bodyPr wrap="square" rtlCol="0">
            <a:normAutofit fontScale="92500" lnSpcReduction="10000"/>
          </a:bodyPr>
          <a:lstStyle/>
          <a:p>
            <a:pPr marL="0" algn="l">
              <a:spcAft>
                <a:spcPts val="1800"/>
              </a:spcAft>
              <a:buNone/>
            </a:pPr>
            <a:r>
              <a:rPr sz="4500" b="1" dirty="0">
                <a:solidFill>
                  <a:schemeClr val="accent1">
                    <a:lumMod val="50000"/>
                    <a:lumOff val="50000"/>
                  </a:schemeClr>
                </a:solidFill>
                <a:effectLst/>
                <a:latin typeface="Avenir Next LT Pro" panose="020B0504020202020204" pitchFamily="34" charset="0"/>
              </a:rPr>
              <a:t>02</a:t>
            </a:r>
            <a:r>
              <a:rPr dirty="0">
                <a:solidFill>
                  <a:schemeClr val="accent1">
                    <a:lumMod val="50000"/>
                    <a:lumOff val="50000"/>
                  </a:schemeClr>
                </a:solidFill>
                <a:effectLst/>
              </a:rPr>
              <a:t> </a:t>
            </a:r>
          </a:p>
          <a:p>
            <a:pPr marL="0" algn="l">
              <a:spcAft>
                <a:spcPts val="900"/>
              </a:spcAft>
              <a:buNone/>
            </a:pPr>
            <a:r>
              <a:rPr sz="1900" b="1" dirty="0">
                <a:solidFill>
                  <a:schemeClr val="accent1">
                    <a:lumMod val="50000"/>
                    <a:lumOff val="50000"/>
                  </a:schemeClr>
                </a:solidFill>
                <a:effectLst/>
                <a:latin typeface="Avenir Next LT Pro" panose="020B0504020202020204" pitchFamily="34" charset="0"/>
              </a:rPr>
              <a:t>Lenten Penance</a:t>
            </a:r>
            <a:r>
              <a:rPr sz="1900" dirty="0">
                <a:solidFill>
                  <a:schemeClr val="accent1">
                    <a:lumMod val="50000"/>
                    <a:lumOff val="50000"/>
                  </a:schemeClr>
                </a:solidFill>
                <a:effectLst/>
              </a:rPr>
              <a:t> </a:t>
            </a:r>
          </a:p>
          <a:p>
            <a:pPr marL="0" algn="l">
              <a:buNone/>
            </a:pPr>
            <a:r>
              <a:rPr sz="1900" b="0" dirty="0">
                <a:solidFill>
                  <a:schemeClr val="accent1">
                    <a:lumMod val="50000"/>
                    <a:lumOff val="50000"/>
                  </a:schemeClr>
                </a:solidFill>
                <a:effectLst/>
                <a:latin typeface="Avenir Next LT Pro" panose="020B0504020202020204" pitchFamily="34" charset="0"/>
              </a:rPr>
              <a:t>Communal services emphasize confession, forgiveness, and renewal of heart</a:t>
            </a:r>
            <a:r>
              <a:rPr sz="1275" b="0" dirty="0">
                <a:solidFill>
                  <a:schemeClr val="accent1">
                    <a:lumMod val="50000"/>
                    <a:lumOff val="50000"/>
                  </a:schemeClr>
                </a:solidFill>
                <a:effectLst/>
                <a:latin typeface="Avenir Next LT Pro" panose="020B0504020202020204" pitchFamily="34" charset="0"/>
              </a:rPr>
              <a:t>.</a:t>
            </a:r>
            <a:r>
              <a:rPr lang="en-GB" sz="1275" b="0" dirty="0">
                <a:solidFill>
                  <a:schemeClr val="accent1">
                    <a:lumMod val="50000"/>
                    <a:lumOff val="50000"/>
                  </a:schemeClr>
                </a:solidFill>
                <a:effectLst/>
                <a:latin typeface="Avenir Next LT Pro" panose="020B0504020202020204" pitchFamily="34" charset="0"/>
              </a:rPr>
              <a:t> </a:t>
            </a:r>
            <a:r>
              <a:rPr lang="en-GB" sz="1900" b="0" dirty="0">
                <a:solidFill>
                  <a:schemeClr val="accent1">
                    <a:lumMod val="50000"/>
                    <a:lumOff val="50000"/>
                  </a:schemeClr>
                </a:solidFill>
                <a:effectLst/>
                <a:latin typeface="Avenir Next LT Pro" panose="020B0504020202020204" pitchFamily="34" charset="0"/>
              </a:rPr>
              <a:t>(more common in Roman Catholic tradition)</a:t>
            </a:r>
            <a:r>
              <a:rPr sz="1900" dirty="0">
                <a:solidFill>
                  <a:schemeClr val="accent1">
                    <a:lumMod val="50000"/>
                    <a:lumOff val="50000"/>
                  </a:schemeClr>
                </a:solidFill>
                <a:effectLst/>
              </a:rPr>
              <a:t> </a:t>
            </a:r>
            <a:endParaRPr lang="en-GB" sz="1900" dirty="0">
              <a:solidFill>
                <a:schemeClr val="accent1">
                  <a:lumMod val="50000"/>
                  <a:lumOff val="50000"/>
                </a:schemeClr>
              </a:solidFill>
            </a:endParaRPr>
          </a:p>
        </p:txBody>
      </p:sp>
      <p:sp>
        <p:nvSpPr>
          <p:cNvPr id="11" name="TextBox 10">
            <a:extLst>
              <a:ext uri="{FF2B5EF4-FFF2-40B4-BE49-F238E27FC236}">
                <a16:creationId xmlns:a16="http://schemas.microsoft.com/office/drawing/2014/main" id="{876D2C15-F23C-4AE6-BDC8-194D793D50D9}"/>
              </a:ext>
            </a:extLst>
          </p:cNvPr>
          <p:cNvSpPr txBox="1"/>
          <p:nvPr/>
        </p:nvSpPr>
        <p:spPr>
          <a:xfrm>
            <a:off x="5014986" y="3219654"/>
            <a:ext cx="2009775" cy="2736483"/>
          </a:xfrm>
          <a:prstGeom prst="rect">
            <a:avLst/>
          </a:prstGeom>
          <a:noFill/>
        </p:spPr>
        <p:txBody>
          <a:bodyPr wrap="square" rtlCol="0">
            <a:normAutofit lnSpcReduction="10000"/>
          </a:bodyPr>
          <a:lstStyle/>
          <a:p>
            <a:pPr marL="0" algn="l">
              <a:spcAft>
                <a:spcPts val="1800"/>
              </a:spcAft>
              <a:buNone/>
            </a:pPr>
            <a:r>
              <a:rPr sz="4500" b="1" dirty="0">
                <a:solidFill>
                  <a:schemeClr val="accent1">
                    <a:lumMod val="50000"/>
                    <a:lumOff val="50000"/>
                  </a:schemeClr>
                </a:solidFill>
                <a:effectLst/>
                <a:latin typeface="Avenir Next LT Pro" panose="020B0504020202020204" pitchFamily="34" charset="0"/>
              </a:rPr>
              <a:t>03</a:t>
            </a:r>
            <a:r>
              <a:rPr dirty="0">
                <a:solidFill>
                  <a:schemeClr val="accent1">
                    <a:lumMod val="50000"/>
                    <a:lumOff val="50000"/>
                  </a:schemeClr>
                </a:solidFill>
                <a:effectLst/>
              </a:rPr>
              <a:t> </a:t>
            </a:r>
          </a:p>
          <a:p>
            <a:pPr marL="0" algn="l">
              <a:spcAft>
                <a:spcPts val="900"/>
              </a:spcAft>
              <a:buNone/>
            </a:pPr>
            <a:r>
              <a:rPr b="1" dirty="0">
                <a:solidFill>
                  <a:schemeClr val="accent1">
                    <a:lumMod val="50000"/>
                    <a:lumOff val="50000"/>
                  </a:schemeClr>
                </a:solidFill>
                <a:effectLst/>
                <a:latin typeface="Avenir Next LT Pro" panose="020B0504020202020204" pitchFamily="34" charset="0"/>
              </a:rPr>
              <a:t>Palm Sunday</a:t>
            </a:r>
            <a:r>
              <a:rPr dirty="0">
                <a:solidFill>
                  <a:schemeClr val="accent1">
                    <a:lumMod val="50000"/>
                    <a:lumOff val="50000"/>
                  </a:schemeClr>
                </a:solidFill>
                <a:effectLst/>
              </a:rPr>
              <a:t> </a:t>
            </a:r>
          </a:p>
          <a:p>
            <a:pPr marL="0" algn="l">
              <a:buNone/>
            </a:pPr>
            <a:r>
              <a:rPr b="0" dirty="0">
                <a:solidFill>
                  <a:schemeClr val="accent1">
                    <a:lumMod val="50000"/>
                    <a:lumOff val="50000"/>
                  </a:schemeClr>
                </a:solidFill>
                <a:effectLst/>
                <a:latin typeface="Avenir Next LT Pro" panose="020B0504020202020204" pitchFamily="34" charset="0"/>
              </a:rPr>
              <a:t>Processions </a:t>
            </a:r>
            <a:r>
              <a:rPr b="0" dirty="0" err="1">
                <a:solidFill>
                  <a:schemeClr val="accent1">
                    <a:lumMod val="50000"/>
                    <a:lumOff val="50000"/>
                  </a:schemeClr>
                </a:solidFill>
                <a:effectLst/>
                <a:latin typeface="Avenir Next LT Pro" panose="020B0504020202020204" pitchFamily="34" charset="0"/>
              </a:rPr>
              <a:t>hono</a:t>
            </a:r>
            <a:r>
              <a:rPr lang="en-GB" b="0" dirty="0">
                <a:solidFill>
                  <a:schemeClr val="accent1">
                    <a:lumMod val="50000"/>
                    <a:lumOff val="50000"/>
                  </a:schemeClr>
                </a:solidFill>
                <a:effectLst/>
                <a:latin typeface="Avenir Next LT Pro" panose="020B0504020202020204" pitchFamily="34" charset="0"/>
              </a:rPr>
              <a:t>u</a:t>
            </a:r>
            <a:r>
              <a:rPr b="0" dirty="0">
                <a:solidFill>
                  <a:schemeClr val="accent1">
                    <a:lumMod val="50000"/>
                    <a:lumOff val="50000"/>
                  </a:schemeClr>
                </a:solidFill>
                <a:effectLst/>
                <a:latin typeface="Avenir Next LT Pro" panose="020B0504020202020204" pitchFamily="34" charset="0"/>
              </a:rPr>
              <a:t>r Christ’s entry and open the Passion narrative.</a:t>
            </a:r>
            <a:r>
              <a:rPr dirty="0">
                <a:solidFill>
                  <a:schemeClr val="accent1">
                    <a:lumMod val="50000"/>
                    <a:lumOff val="50000"/>
                  </a:schemeClr>
                </a:solidFill>
                <a:effectLst/>
              </a:rPr>
              <a:t> </a:t>
            </a:r>
            <a:endParaRPr lang="en-GB" dirty="0">
              <a:solidFill>
                <a:schemeClr val="accent1">
                  <a:lumMod val="50000"/>
                  <a:lumOff val="50000"/>
                </a:schemeClr>
              </a:solidFill>
            </a:endParaRPr>
          </a:p>
        </p:txBody>
      </p:sp>
      <p:sp>
        <p:nvSpPr>
          <p:cNvPr id="12" name="TextBox 11">
            <a:extLst>
              <a:ext uri="{FF2B5EF4-FFF2-40B4-BE49-F238E27FC236}">
                <a16:creationId xmlns:a16="http://schemas.microsoft.com/office/drawing/2014/main" id="{E852F861-3B3E-4466-954D-6E12DA8DEE24}"/>
              </a:ext>
            </a:extLst>
          </p:cNvPr>
          <p:cNvSpPr txBox="1"/>
          <p:nvPr/>
        </p:nvSpPr>
        <p:spPr>
          <a:xfrm>
            <a:off x="7334250" y="2404997"/>
            <a:ext cx="2009775" cy="2939123"/>
          </a:xfrm>
          <a:prstGeom prst="rect">
            <a:avLst/>
          </a:prstGeom>
          <a:noFill/>
        </p:spPr>
        <p:txBody>
          <a:bodyPr wrap="square" rtlCol="0">
            <a:normAutofit fontScale="92500" lnSpcReduction="10000"/>
          </a:bodyPr>
          <a:lstStyle/>
          <a:p>
            <a:pPr marL="0" algn="l">
              <a:spcAft>
                <a:spcPts val="1800"/>
              </a:spcAft>
              <a:buNone/>
            </a:pPr>
            <a:r>
              <a:rPr sz="4500" b="1" dirty="0">
                <a:solidFill>
                  <a:schemeClr val="accent1">
                    <a:lumMod val="50000"/>
                    <a:lumOff val="50000"/>
                  </a:schemeClr>
                </a:solidFill>
                <a:effectLst/>
                <a:latin typeface="Avenir Next LT Pro" panose="020B0504020202020204" pitchFamily="34" charset="0"/>
              </a:rPr>
              <a:t>04</a:t>
            </a:r>
            <a:r>
              <a:rPr dirty="0">
                <a:solidFill>
                  <a:schemeClr val="accent1">
                    <a:lumMod val="50000"/>
                    <a:lumOff val="50000"/>
                  </a:schemeClr>
                </a:solidFill>
                <a:effectLst/>
              </a:rPr>
              <a:t> </a:t>
            </a:r>
          </a:p>
          <a:p>
            <a:pPr marL="0" algn="l">
              <a:spcAft>
                <a:spcPts val="900"/>
              </a:spcAft>
              <a:buNone/>
            </a:pPr>
            <a:r>
              <a:rPr sz="1900" b="1" dirty="0">
                <a:solidFill>
                  <a:schemeClr val="accent1">
                    <a:lumMod val="50000"/>
                    <a:lumOff val="50000"/>
                  </a:schemeClr>
                </a:solidFill>
                <a:effectLst/>
                <a:latin typeface="Avenir Next LT Pro" panose="020B0504020202020204" pitchFamily="34" charset="0"/>
              </a:rPr>
              <a:t>Triduum Rites</a:t>
            </a:r>
            <a:r>
              <a:rPr sz="1900" dirty="0">
                <a:solidFill>
                  <a:schemeClr val="accent1">
                    <a:lumMod val="50000"/>
                    <a:lumOff val="50000"/>
                  </a:schemeClr>
                </a:solidFill>
                <a:effectLst/>
              </a:rPr>
              <a:t> </a:t>
            </a:r>
          </a:p>
          <a:p>
            <a:pPr marL="0" algn="l">
              <a:buNone/>
            </a:pPr>
            <a:r>
              <a:rPr sz="1900" b="0" dirty="0">
                <a:solidFill>
                  <a:schemeClr val="accent1">
                    <a:lumMod val="50000"/>
                    <a:lumOff val="50000"/>
                  </a:schemeClr>
                </a:solidFill>
                <a:effectLst/>
                <a:latin typeface="Avenir Next LT Pro" panose="020B0504020202020204" pitchFamily="34" charset="0"/>
              </a:rPr>
              <a:t>Holy Thursday foot washing and Good Friday veneration deepen devotion.</a:t>
            </a:r>
            <a:r>
              <a:rPr sz="1900" dirty="0">
                <a:solidFill>
                  <a:schemeClr val="accent1">
                    <a:lumMod val="50000"/>
                    <a:lumOff val="50000"/>
                  </a:schemeClr>
                </a:solidFill>
                <a:effectLst/>
              </a:rPr>
              <a:t> </a:t>
            </a:r>
            <a:endParaRPr lang="en-GB" sz="1900" dirty="0">
              <a:solidFill>
                <a:schemeClr val="accent1">
                  <a:lumMod val="50000"/>
                  <a:lumOff val="50000"/>
                </a:schemeClr>
              </a:solidFill>
            </a:endParaRPr>
          </a:p>
        </p:txBody>
      </p:sp>
      <p:sp>
        <p:nvSpPr>
          <p:cNvPr id="13" name="TextBox 12">
            <a:extLst>
              <a:ext uri="{FF2B5EF4-FFF2-40B4-BE49-F238E27FC236}">
                <a16:creationId xmlns:a16="http://schemas.microsoft.com/office/drawing/2014/main" id="{8651E605-56BF-4766-AEC6-4574D1939C8F}"/>
              </a:ext>
            </a:extLst>
          </p:cNvPr>
          <p:cNvSpPr txBox="1"/>
          <p:nvPr/>
        </p:nvSpPr>
        <p:spPr>
          <a:xfrm>
            <a:off x="9553412" y="2915658"/>
            <a:ext cx="2009775" cy="2833789"/>
          </a:xfrm>
          <a:prstGeom prst="rect">
            <a:avLst/>
          </a:prstGeom>
          <a:noFill/>
        </p:spPr>
        <p:txBody>
          <a:bodyPr wrap="square" rtlCol="0">
            <a:normAutofit fontScale="92500" lnSpcReduction="10000"/>
          </a:bodyPr>
          <a:lstStyle/>
          <a:p>
            <a:pPr marL="0" algn="l">
              <a:spcAft>
                <a:spcPts val="1800"/>
              </a:spcAft>
              <a:buNone/>
            </a:pPr>
            <a:r>
              <a:rPr sz="4500" b="1" dirty="0">
                <a:solidFill>
                  <a:schemeClr val="accent1">
                    <a:lumMod val="50000"/>
                    <a:lumOff val="50000"/>
                  </a:schemeClr>
                </a:solidFill>
                <a:effectLst/>
                <a:latin typeface="Avenir Next LT Pro" panose="020B0504020202020204" pitchFamily="34" charset="0"/>
              </a:rPr>
              <a:t>05</a:t>
            </a:r>
            <a:r>
              <a:rPr b="1" dirty="0">
                <a:solidFill>
                  <a:schemeClr val="accent1">
                    <a:lumMod val="50000"/>
                    <a:lumOff val="50000"/>
                  </a:schemeClr>
                </a:solidFill>
                <a:effectLst/>
              </a:rPr>
              <a:t> </a:t>
            </a:r>
          </a:p>
          <a:p>
            <a:pPr marL="0" algn="l">
              <a:spcAft>
                <a:spcPts val="900"/>
              </a:spcAft>
              <a:buNone/>
            </a:pPr>
            <a:r>
              <a:rPr sz="1900" b="1" dirty="0">
                <a:solidFill>
                  <a:schemeClr val="accent1">
                    <a:lumMod val="50000"/>
                    <a:lumOff val="50000"/>
                  </a:schemeClr>
                </a:solidFill>
                <a:effectLst/>
                <a:latin typeface="Avenir Next LT Pro" panose="020B0504020202020204" pitchFamily="34" charset="0"/>
              </a:rPr>
              <a:t>Easter Vigil</a:t>
            </a:r>
            <a:r>
              <a:rPr sz="1900" b="1" dirty="0">
                <a:solidFill>
                  <a:schemeClr val="accent1">
                    <a:lumMod val="50000"/>
                    <a:lumOff val="50000"/>
                  </a:schemeClr>
                </a:solidFill>
                <a:effectLst/>
              </a:rPr>
              <a:t> </a:t>
            </a:r>
          </a:p>
          <a:p>
            <a:pPr marL="0" algn="l">
              <a:buNone/>
            </a:pPr>
            <a:r>
              <a:rPr sz="1900" dirty="0">
                <a:solidFill>
                  <a:schemeClr val="accent1">
                    <a:lumMod val="50000"/>
                    <a:lumOff val="50000"/>
                  </a:schemeClr>
                </a:solidFill>
                <a:effectLst/>
                <a:latin typeface="Avenir Next LT Pro" panose="020B0504020202020204" pitchFamily="34" charset="0"/>
              </a:rPr>
              <a:t>Scripture, baptismal rites, and candlelight proclaim resurrection hope.</a:t>
            </a:r>
            <a:r>
              <a:rPr sz="1900" dirty="0">
                <a:solidFill>
                  <a:schemeClr val="accent1">
                    <a:lumMod val="50000"/>
                    <a:lumOff val="50000"/>
                  </a:schemeClr>
                </a:solidFill>
                <a:effectLst/>
              </a:rPr>
              <a:t> </a:t>
            </a:r>
            <a:endParaRPr lang="en-GB" sz="1900" dirty="0">
              <a:solidFill>
                <a:schemeClr val="accent1">
                  <a:lumMod val="50000"/>
                  <a:lumOff val="50000"/>
                </a:schemeClr>
              </a:solidFill>
            </a:endParaRPr>
          </a:p>
        </p:txBody>
      </p:sp>
    </p:spTree>
    <p:extLst>
      <p:ext uri="{BB962C8B-B14F-4D97-AF65-F5344CB8AC3E}">
        <p14:creationId xmlns:p14="http://schemas.microsoft.com/office/powerpoint/2010/main" val="3548210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8BFFB8F-282C-499F-90CA-05E8BB9851BC}"/>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B147F4B1-1AAF-691D-4A65-0AD0E4DEF98E}"/>
              </a:ext>
            </a:extLst>
          </p:cNvPr>
          <p:cNvSpPr>
            <a:spLocks noGrp="1"/>
          </p:cNvSpPr>
          <p:nvPr>
            <p:ph sz="quarter" idx="16"/>
          </p:nvPr>
        </p:nvSpPr>
        <p:spPr>
          <a:xfrm>
            <a:off x="828675" y="2886075"/>
            <a:ext cx="10534650" cy="3143250"/>
          </a:xfrm>
        </p:spPr>
        <p:txBody>
          <a:bodyPr>
            <a:normAutofit lnSpcReduction="10000"/>
          </a:bodyPr>
          <a:lstStyle/>
          <a:p>
            <a:pPr marL="0" marR="0" indent="0" algn="l" fontAlgn="b">
              <a:buNone/>
            </a:pPr>
            <a:r>
              <a:rPr sz="6750">
                <a:solidFill>
                  <a:srgbClr val="DEB4FC"/>
                </a:solidFill>
                <a:effectLst/>
                <a:latin typeface="Avenir Next LT Pro" panose="020B0504020202020204" pitchFamily="34" charset="0"/>
              </a:rPr>
              <a:t>Significance of Lent in Contemporary Christian Life</a:t>
            </a:r>
            <a:r>
              <a:rPr>
                <a:effectLst/>
              </a:rPr>
              <a:t> </a:t>
            </a:r>
            <a:endParaRPr lang="en-GB"/>
          </a:p>
        </p:txBody>
      </p:sp>
    </p:spTree>
    <p:extLst>
      <p:ext uri="{BB962C8B-B14F-4D97-AF65-F5344CB8AC3E}">
        <p14:creationId xmlns:p14="http://schemas.microsoft.com/office/powerpoint/2010/main" val="946399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7A3CA55-7A34-4D62-8589-CC2C022D5249}"/>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Content Placeholder 8" descr="A candid photograph showing a diverse group of people participating in a community charity event, such as serving meals or organizing donations, with warm lighting and genuine expressions. The scene should evoke a sense of togetherness and purpose, highlighting communal transformation during Lent. No visible or implied text, letters, or words should appear anywhere in the image">
            <a:extLst>
              <a:ext uri="{FF2B5EF4-FFF2-40B4-BE49-F238E27FC236}">
                <a16:creationId xmlns:a16="http://schemas.microsoft.com/office/drawing/2014/main" id="{B7F91E5B-8556-49EE-A253-CF00347270D9}"/>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5334000" y="0"/>
            <a:ext cx="6858000" cy="6858000"/>
          </a:xfrm>
          <a:prstGeom prst="rect">
            <a:avLst/>
          </a:prstGeom>
        </p:spPr>
      </p:pic>
      <p:sp>
        <p:nvSpPr>
          <p:cNvPr id="10" name="TextBox 9">
            <a:extLst>
              <a:ext uri="{FF2B5EF4-FFF2-40B4-BE49-F238E27FC236}">
                <a16:creationId xmlns:a16="http://schemas.microsoft.com/office/drawing/2014/main" id="{D2F57F38-76BA-458B-A4D0-93B7B1CF0295}"/>
              </a:ext>
            </a:extLst>
          </p:cNvPr>
          <p:cNvSpPr txBox="1"/>
          <p:nvPr/>
        </p:nvSpPr>
        <p:spPr>
          <a:xfrm>
            <a:off x="619125" y="581025"/>
            <a:ext cx="4391025" cy="1508670"/>
          </a:xfrm>
          <a:prstGeom prst="rect">
            <a:avLst/>
          </a:prstGeom>
          <a:noFill/>
        </p:spPr>
        <p:txBody>
          <a:bodyPr wrap="square" rtlCol="0">
            <a:normAutofit fontScale="92500" lnSpcReduction="10000"/>
          </a:bodyPr>
          <a:lstStyle/>
          <a:p>
            <a:pPr marL="0" algn="l">
              <a:buNone/>
            </a:pPr>
            <a:r>
              <a:rPr sz="3600" b="1" dirty="0">
                <a:solidFill>
                  <a:schemeClr val="accent1">
                    <a:lumMod val="50000"/>
                    <a:lumOff val="50000"/>
                  </a:schemeClr>
                </a:solidFill>
                <a:effectLst/>
                <a:latin typeface="Avenir Next LT Pro" panose="020B0504020202020204" pitchFamily="34" charset="0"/>
              </a:rPr>
              <a:t>Personal and Communal Transformation</a:t>
            </a:r>
            <a:r>
              <a:rPr b="1" dirty="0">
                <a:solidFill>
                  <a:schemeClr val="accent1">
                    <a:lumMod val="50000"/>
                    <a:lumOff val="50000"/>
                  </a:schemeClr>
                </a:solidFill>
                <a:effectLst/>
              </a:rPr>
              <a:t> </a:t>
            </a:r>
            <a:endParaRPr lang="en-GB" b="1" dirty="0">
              <a:solidFill>
                <a:schemeClr val="accent1">
                  <a:lumMod val="50000"/>
                  <a:lumOff val="50000"/>
                </a:schemeClr>
              </a:solidFill>
            </a:endParaRPr>
          </a:p>
        </p:txBody>
      </p:sp>
      <p:sp>
        <p:nvSpPr>
          <p:cNvPr id="11" name="TextBox 10">
            <a:extLst>
              <a:ext uri="{FF2B5EF4-FFF2-40B4-BE49-F238E27FC236}">
                <a16:creationId xmlns:a16="http://schemas.microsoft.com/office/drawing/2014/main" id="{E3673677-01A4-47A5-8322-E5FA3B71DFF7}"/>
              </a:ext>
            </a:extLst>
          </p:cNvPr>
          <p:cNvSpPr txBox="1"/>
          <p:nvPr/>
        </p:nvSpPr>
        <p:spPr>
          <a:xfrm>
            <a:off x="619125" y="2432595"/>
            <a:ext cx="4391025" cy="2944862"/>
          </a:xfrm>
          <a:prstGeom prst="rect">
            <a:avLst/>
          </a:prstGeom>
          <a:noFill/>
        </p:spPr>
        <p:txBody>
          <a:bodyPr wrap="square" rtlCol="0">
            <a:normAutofit lnSpcReduction="10000"/>
          </a:bodyPr>
          <a:lstStyle/>
          <a:p>
            <a:pPr marL="0" algn="l">
              <a:buNone/>
            </a:pPr>
            <a:r>
              <a:rPr sz="1800" b="1" dirty="0">
                <a:solidFill>
                  <a:schemeClr val="accent1">
                    <a:lumMod val="50000"/>
                    <a:lumOff val="50000"/>
                  </a:schemeClr>
                </a:solidFill>
                <a:effectLst/>
                <a:latin typeface="Avenir Next LT Pro" panose="020B0504020202020204" pitchFamily="34" charset="0"/>
              </a:rPr>
              <a:t>Personal Renewal</a:t>
            </a:r>
            <a:r>
              <a:rPr dirty="0">
                <a:solidFill>
                  <a:schemeClr val="accent1">
                    <a:lumMod val="50000"/>
                    <a:lumOff val="50000"/>
                  </a:schemeClr>
                </a:solidFill>
                <a:effectLst/>
              </a:rPr>
              <a:t> </a:t>
            </a:r>
          </a:p>
          <a:p>
            <a:pPr marL="0" algn="l">
              <a:spcBef>
                <a:spcPts val="750"/>
              </a:spcBef>
              <a:buNone/>
            </a:pPr>
            <a:r>
              <a:rPr sz="1800" b="0" dirty="0">
                <a:solidFill>
                  <a:schemeClr val="accent1">
                    <a:lumMod val="50000"/>
                    <a:lumOff val="50000"/>
                  </a:schemeClr>
                </a:solidFill>
                <a:effectLst/>
                <a:latin typeface="Avenir Next LT Pro" panose="020B0504020202020204" pitchFamily="34" charset="0"/>
              </a:rPr>
              <a:t>Break unhealthy habits, deepen faith, and practice daily reflection.</a:t>
            </a:r>
            <a:r>
              <a:rPr dirty="0">
                <a:solidFill>
                  <a:schemeClr val="accent1">
                    <a:lumMod val="50000"/>
                    <a:lumOff val="50000"/>
                  </a:schemeClr>
                </a:solidFill>
                <a:effectLst/>
              </a:rPr>
              <a:t> </a:t>
            </a:r>
          </a:p>
          <a:p>
            <a:pPr marL="0" algn="l">
              <a:spcBef>
                <a:spcPts val="750"/>
              </a:spcBef>
              <a:buNone/>
            </a:pPr>
            <a:r>
              <a:rPr sz="1800" b="1" dirty="0">
                <a:solidFill>
                  <a:schemeClr val="accent1">
                    <a:lumMod val="50000"/>
                    <a:lumOff val="50000"/>
                  </a:schemeClr>
                </a:solidFill>
                <a:effectLst/>
                <a:latin typeface="Avenir Next LT Pro" panose="020B0504020202020204" pitchFamily="34" charset="0"/>
              </a:rPr>
              <a:t>Communal Strengthening</a:t>
            </a:r>
            <a:r>
              <a:rPr dirty="0">
                <a:solidFill>
                  <a:schemeClr val="accent1">
                    <a:lumMod val="50000"/>
                    <a:lumOff val="50000"/>
                  </a:schemeClr>
                </a:solidFill>
                <a:effectLst/>
              </a:rPr>
              <a:t> </a:t>
            </a:r>
          </a:p>
          <a:p>
            <a:pPr marL="0" algn="l">
              <a:spcBef>
                <a:spcPts val="750"/>
              </a:spcBef>
              <a:buNone/>
            </a:pPr>
            <a:r>
              <a:rPr sz="1800" b="0" dirty="0">
                <a:solidFill>
                  <a:schemeClr val="accent1">
                    <a:lumMod val="50000"/>
                    <a:lumOff val="50000"/>
                  </a:schemeClr>
                </a:solidFill>
                <a:effectLst/>
                <a:latin typeface="Avenir Next LT Pro" panose="020B0504020202020204" pitchFamily="34" charset="0"/>
              </a:rPr>
              <a:t>Join collective fasting, service projects, and shared worship practices.</a:t>
            </a:r>
            <a:r>
              <a:rPr dirty="0">
                <a:solidFill>
                  <a:schemeClr val="accent1">
                    <a:lumMod val="50000"/>
                    <a:lumOff val="50000"/>
                  </a:schemeClr>
                </a:solidFill>
                <a:effectLst/>
              </a:rPr>
              <a:t> </a:t>
            </a:r>
          </a:p>
          <a:p>
            <a:pPr marL="0" algn="l">
              <a:spcBef>
                <a:spcPts val="750"/>
              </a:spcBef>
              <a:buNone/>
            </a:pPr>
            <a:r>
              <a:rPr sz="1800" b="1" dirty="0">
                <a:solidFill>
                  <a:schemeClr val="accent1">
                    <a:lumMod val="50000"/>
                    <a:lumOff val="50000"/>
                  </a:schemeClr>
                </a:solidFill>
                <a:effectLst/>
                <a:latin typeface="Avenir Next LT Pro" panose="020B0504020202020204" pitchFamily="34" charset="0"/>
              </a:rPr>
              <a:t>Meaningful Outcomes</a:t>
            </a:r>
            <a:r>
              <a:rPr dirty="0">
                <a:solidFill>
                  <a:schemeClr val="accent1">
                    <a:lumMod val="50000"/>
                    <a:lumOff val="50000"/>
                  </a:schemeClr>
                </a:solidFill>
                <a:effectLst/>
              </a:rPr>
              <a:t> </a:t>
            </a:r>
          </a:p>
          <a:p>
            <a:pPr marL="0" algn="l">
              <a:spcBef>
                <a:spcPts val="750"/>
              </a:spcBef>
              <a:buNone/>
            </a:pPr>
            <a:r>
              <a:rPr sz="1800" b="0" dirty="0">
                <a:solidFill>
                  <a:schemeClr val="accent1">
                    <a:lumMod val="50000"/>
                    <a:lumOff val="50000"/>
                  </a:schemeClr>
                </a:solidFill>
                <a:effectLst/>
                <a:latin typeface="Avenir Next LT Pro" panose="020B0504020202020204" pitchFamily="34" charset="0"/>
              </a:rPr>
              <a:t>Studies show lasting life changes and clearer spiritual priorities.</a:t>
            </a:r>
            <a:r>
              <a:rPr dirty="0">
                <a:solidFill>
                  <a:schemeClr val="accent1">
                    <a:lumMod val="50000"/>
                    <a:lumOff val="50000"/>
                  </a:schemeClr>
                </a:solidFill>
                <a:effectLst/>
              </a:rPr>
              <a:t> </a:t>
            </a:r>
            <a:endParaRPr lang="en-GB" dirty="0">
              <a:solidFill>
                <a:schemeClr val="accent1">
                  <a:lumMod val="50000"/>
                  <a:lumOff val="50000"/>
                </a:schemeClr>
              </a:solidFill>
            </a:endParaRPr>
          </a:p>
        </p:txBody>
      </p:sp>
    </p:spTree>
    <p:extLst>
      <p:ext uri="{BB962C8B-B14F-4D97-AF65-F5344CB8AC3E}">
        <p14:creationId xmlns:p14="http://schemas.microsoft.com/office/powerpoint/2010/main" val="2741188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6ABF3B7-8990-44FB-B98A-3439081F2140}"/>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27E8CC3D-6019-476A-B2D3-B171AE5C3D77}"/>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781050" y="2272010"/>
            <a:ext cx="857250" cy="857250"/>
          </a:xfrm>
          <a:prstGeom prst="rect">
            <a:avLst/>
          </a:prstGeom>
        </p:spPr>
      </p:pic>
      <p:pic>
        <p:nvPicPr>
          <p:cNvPr id="10" name="Graphic 9" descr="A vector illustration icon of a classic church building with a cross, representing traditional practices, with a transparent background">
            <a:extLst>
              <a:ext uri="{FF2B5EF4-FFF2-40B4-BE49-F238E27FC236}">
                <a16:creationId xmlns:a16="http://schemas.microsoft.com/office/drawing/2014/main" id="{956C3789-FF2D-4261-97F7-F441E3E031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5825" y="2376785"/>
            <a:ext cx="647700" cy="647700"/>
          </a:xfrm>
          <a:prstGeom prst="rect">
            <a:avLst/>
          </a:prstGeom>
        </p:spPr>
      </p:pic>
      <p:pic>
        <p:nvPicPr>
          <p:cNvPr id="11" name="Graphic 10">
            <a:extLst>
              <a:ext uri="{FF2B5EF4-FFF2-40B4-BE49-F238E27FC236}">
                <a16:creationId xmlns:a16="http://schemas.microsoft.com/office/drawing/2014/main" id="{4C5046BE-1EA4-44EE-9300-BBEF0A3CA5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225" y="2272010"/>
            <a:ext cx="857250" cy="857250"/>
          </a:xfrm>
          <a:prstGeom prst="rect">
            <a:avLst/>
          </a:prstGeom>
        </p:spPr>
      </p:pic>
      <p:pic>
        <p:nvPicPr>
          <p:cNvPr id="12" name="Graphic 11" descr="A vector illustration icon of a smartphone with a leaf overlay, symbolizing digital detox and environmental stewardship, with a transparent background">
            <a:extLst>
              <a:ext uri="{FF2B5EF4-FFF2-40B4-BE49-F238E27FC236}">
                <a16:creationId xmlns:a16="http://schemas.microsoft.com/office/drawing/2014/main" id="{51143CA5-514B-4267-B2DD-B1A5CD7DE5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000" y="2376785"/>
            <a:ext cx="647700" cy="647700"/>
          </a:xfrm>
          <a:prstGeom prst="rect">
            <a:avLst/>
          </a:prstGeom>
        </p:spPr>
      </p:pic>
      <p:pic>
        <p:nvPicPr>
          <p:cNvPr id="13" name="Graphic 12">
            <a:extLst>
              <a:ext uri="{FF2B5EF4-FFF2-40B4-BE49-F238E27FC236}">
                <a16:creationId xmlns:a16="http://schemas.microsoft.com/office/drawing/2014/main" id="{080A592B-20FD-4D95-BF02-B320C26D8D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50" y="4707880"/>
            <a:ext cx="857250" cy="857250"/>
          </a:xfrm>
          <a:prstGeom prst="rect">
            <a:avLst/>
          </a:prstGeom>
        </p:spPr>
      </p:pic>
      <p:pic>
        <p:nvPicPr>
          <p:cNvPr id="14" name="Graphic 13" descr="A vector illustration icon of two hands clasped together from different skin tones, representing ecumenical unity, with a transparent background">
            <a:extLst>
              <a:ext uri="{FF2B5EF4-FFF2-40B4-BE49-F238E27FC236}">
                <a16:creationId xmlns:a16="http://schemas.microsoft.com/office/drawing/2014/main" id="{9FD8C30B-05F3-44FA-8D41-E388627D2E0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8682" y="4229851"/>
            <a:ext cx="647700" cy="647700"/>
          </a:xfrm>
          <a:prstGeom prst="rect">
            <a:avLst/>
          </a:prstGeom>
        </p:spPr>
      </p:pic>
      <p:pic>
        <p:nvPicPr>
          <p:cNvPr id="15" name="Graphic 14">
            <a:extLst>
              <a:ext uri="{FF2B5EF4-FFF2-40B4-BE49-F238E27FC236}">
                <a16:creationId xmlns:a16="http://schemas.microsoft.com/office/drawing/2014/main" id="{F7377C56-293F-408C-8547-ED7FC7E2FF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225" y="4707880"/>
            <a:ext cx="857250" cy="857250"/>
          </a:xfrm>
          <a:prstGeom prst="rect">
            <a:avLst/>
          </a:prstGeom>
        </p:spPr>
      </p:pic>
      <p:sp>
        <p:nvSpPr>
          <p:cNvPr id="17" name="TextBox 16">
            <a:extLst>
              <a:ext uri="{FF2B5EF4-FFF2-40B4-BE49-F238E27FC236}">
                <a16:creationId xmlns:a16="http://schemas.microsoft.com/office/drawing/2014/main" id="{42B707BD-2774-4D7D-8E4E-64E915572DEB}"/>
              </a:ext>
            </a:extLst>
          </p:cNvPr>
          <p:cNvSpPr txBox="1"/>
          <p:nvPr/>
        </p:nvSpPr>
        <p:spPr>
          <a:xfrm>
            <a:off x="619125" y="1038225"/>
            <a:ext cx="10972800" cy="502890"/>
          </a:xfrm>
          <a:prstGeom prst="rect">
            <a:avLst/>
          </a:prstGeom>
          <a:noFill/>
        </p:spPr>
        <p:txBody>
          <a:bodyPr wrap="square" rtlCol="0">
            <a:normAutofit fontScale="92500" lnSpcReduction="20000"/>
          </a:bodyPr>
          <a:lstStyle/>
          <a:p>
            <a:pPr marL="0" algn="l">
              <a:buNone/>
            </a:pPr>
            <a:r>
              <a:rPr sz="3600" b="1" dirty="0">
                <a:solidFill>
                  <a:schemeClr val="accent1">
                    <a:lumMod val="50000"/>
                    <a:lumOff val="50000"/>
                  </a:schemeClr>
                </a:solidFill>
                <a:effectLst/>
                <a:latin typeface="Avenir Next LT Pro" panose="020B0504020202020204" pitchFamily="34" charset="0"/>
              </a:rPr>
              <a:t>Modern Adaptations and Ecumenical Approaches</a:t>
            </a:r>
            <a:r>
              <a:rPr b="1" dirty="0">
                <a:solidFill>
                  <a:schemeClr val="accent1">
                    <a:lumMod val="50000"/>
                    <a:lumOff val="50000"/>
                  </a:schemeClr>
                </a:solidFill>
                <a:effectLst/>
              </a:rPr>
              <a:t> </a:t>
            </a:r>
            <a:endParaRPr lang="en-GB" b="1" dirty="0">
              <a:solidFill>
                <a:schemeClr val="accent1">
                  <a:lumMod val="50000"/>
                  <a:lumOff val="50000"/>
                </a:schemeClr>
              </a:solidFill>
            </a:endParaRPr>
          </a:p>
        </p:txBody>
      </p:sp>
      <p:sp>
        <p:nvSpPr>
          <p:cNvPr id="18" name="TextBox 17">
            <a:extLst>
              <a:ext uri="{FF2B5EF4-FFF2-40B4-BE49-F238E27FC236}">
                <a16:creationId xmlns:a16="http://schemas.microsoft.com/office/drawing/2014/main" id="{EB8F9021-8871-4894-A9F4-8F89AD8EDFD1}"/>
              </a:ext>
            </a:extLst>
          </p:cNvPr>
          <p:cNvSpPr txBox="1"/>
          <p:nvPr/>
        </p:nvSpPr>
        <p:spPr>
          <a:xfrm>
            <a:off x="1866899" y="2357734"/>
            <a:ext cx="4276725" cy="1738907"/>
          </a:xfrm>
          <a:prstGeom prst="rect">
            <a:avLst/>
          </a:prstGeom>
          <a:noFill/>
        </p:spPr>
        <p:txBody>
          <a:bodyPr wrap="square" rtlCol="0">
            <a:normAutofit/>
          </a:bodyPr>
          <a:lstStyle/>
          <a:p>
            <a:pPr marL="0" algn="l">
              <a:buNone/>
            </a:pPr>
            <a:r>
              <a:rPr sz="1575" b="1" dirty="0">
                <a:solidFill>
                  <a:schemeClr val="accent1">
                    <a:lumMod val="50000"/>
                    <a:lumOff val="50000"/>
                  </a:schemeClr>
                </a:solidFill>
                <a:effectLst/>
                <a:latin typeface="Avenir Next LT Pro" panose="020B0504020202020204" pitchFamily="34" charset="0"/>
              </a:rPr>
              <a:t>Traditional Practices</a:t>
            </a:r>
            <a:r>
              <a:rPr dirty="0">
                <a:solidFill>
                  <a:schemeClr val="accent1">
                    <a:lumMod val="50000"/>
                    <a:lumOff val="50000"/>
                  </a:schemeClr>
                </a:solidFill>
                <a:effectLst/>
              </a:rPr>
              <a:t> </a:t>
            </a:r>
          </a:p>
          <a:p>
            <a:pPr marL="0" algn="l">
              <a:spcBef>
                <a:spcPts val="900"/>
              </a:spcBef>
              <a:buNone/>
            </a:pPr>
            <a:r>
              <a:rPr b="0" dirty="0">
                <a:solidFill>
                  <a:schemeClr val="accent1">
                    <a:lumMod val="50000"/>
                    <a:lumOff val="50000"/>
                  </a:schemeClr>
                </a:solidFill>
                <a:effectLst/>
                <a:latin typeface="Avenir Next LT Pro" panose="020B0504020202020204" pitchFamily="34" charset="0"/>
              </a:rPr>
              <a:t>Classic fasting, prayer, and almsgiving remain central for many Christians during Lent, emphasizing spiritual discipline and reflection.</a:t>
            </a:r>
            <a:r>
              <a:rPr dirty="0">
                <a:solidFill>
                  <a:schemeClr val="accent1">
                    <a:lumMod val="50000"/>
                    <a:lumOff val="50000"/>
                  </a:schemeClr>
                </a:solidFill>
                <a:effectLst/>
              </a:rPr>
              <a:t> </a:t>
            </a:r>
            <a:endParaRPr lang="en-GB" dirty="0">
              <a:solidFill>
                <a:schemeClr val="accent1">
                  <a:lumMod val="50000"/>
                  <a:lumOff val="50000"/>
                </a:schemeClr>
              </a:solidFill>
            </a:endParaRPr>
          </a:p>
        </p:txBody>
      </p:sp>
      <p:sp>
        <p:nvSpPr>
          <p:cNvPr id="19" name="TextBox 18">
            <a:extLst>
              <a:ext uri="{FF2B5EF4-FFF2-40B4-BE49-F238E27FC236}">
                <a16:creationId xmlns:a16="http://schemas.microsoft.com/office/drawing/2014/main" id="{B5EF23B4-2775-4090-8C93-C392B3C209F5}"/>
              </a:ext>
            </a:extLst>
          </p:cNvPr>
          <p:cNvSpPr txBox="1"/>
          <p:nvPr/>
        </p:nvSpPr>
        <p:spPr>
          <a:xfrm>
            <a:off x="7458075" y="2357735"/>
            <a:ext cx="3810000" cy="1367432"/>
          </a:xfrm>
          <a:prstGeom prst="rect">
            <a:avLst/>
          </a:prstGeom>
          <a:noFill/>
        </p:spPr>
        <p:txBody>
          <a:bodyPr wrap="square" rtlCol="0">
            <a:noAutofit/>
          </a:bodyPr>
          <a:lstStyle/>
          <a:p>
            <a:pPr marL="0" algn="l">
              <a:buNone/>
            </a:pPr>
            <a:r>
              <a:rPr b="1" dirty="0">
                <a:solidFill>
                  <a:schemeClr val="accent1">
                    <a:lumMod val="50000"/>
                    <a:lumOff val="50000"/>
                  </a:schemeClr>
                </a:solidFill>
                <a:effectLst/>
                <a:latin typeface="Avenir Next LT Pro" panose="020B0504020202020204" pitchFamily="34" charset="0"/>
              </a:rPr>
              <a:t>Modern Adaptations</a:t>
            </a:r>
            <a:r>
              <a:rPr dirty="0">
                <a:solidFill>
                  <a:schemeClr val="accent1">
                    <a:lumMod val="50000"/>
                    <a:lumOff val="50000"/>
                  </a:schemeClr>
                </a:solidFill>
                <a:effectLst/>
              </a:rPr>
              <a:t> </a:t>
            </a:r>
          </a:p>
          <a:p>
            <a:pPr marL="0" algn="l">
              <a:spcBef>
                <a:spcPts val="900"/>
              </a:spcBef>
              <a:buNone/>
            </a:pPr>
            <a:r>
              <a:rPr b="0" dirty="0">
                <a:solidFill>
                  <a:schemeClr val="accent1">
                    <a:lumMod val="50000"/>
                    <a:lumOff val="50000"/>
                  </a:schemeClr>
                </a:solidFill>
                <a:effectLst/>
                <a:latin typeface="Avenir Next LT Pro" panose="020B0504020202020204" pitchFamily="34" charset="0"/>
              </a:rPr>
              <a:t>Flexible fasting, digital detox, and environmental stewardship reflect contemporary approaches to Lent, adapting to current cultural and social contexts.</a:t>
            </a:r>
            <a:r>
              <a:rPr dirty="0">
                <a:solidFill>
                  <a:schemeClr val="accent1">
                    <a:lumMod val="50000"/>
                    <a:lumOff val="50000"/>
                  </a:schemeClr>
                </a:solidFill>
                <a:effectLst/>
              </a:rPr>
              <a:t> </a:t>
            </a:r>
            <a:endParaRPr lang="en-GB" dirty="0">
              <a:solidFill>
                <a:schemeClr val="accent1">
                  <a:lumMod val="50000"/>
                  <a:lumOff val="50000"/>
                </a:schemeClr>
              </a:solidFill>
            </a:endParaRPr>
          </a:p>
        </p:txBody>
      </p:sp>
      <p:sp>
        <p:nvSpPr>
          <p:cNvPr id="20" name="TextBox 19">
            <a:extLst>
              <a:ext uri="{FF2B5EF4-FFF2-40B4-BE49-F238E27FC236}">
                <a16:creationId xmlns:a16="http://schemas.microsoft.com/office/drawing/2014/main" id="{034E3BBF-9CE2-4A97-8AAC-8205807F8E10}"/>
              </a:ext>
            </a:extLst>
          </p:cNvPr>
          <p:cNvSpPr txBox="1"/>
          <p:nvPr/>
        </p:nvSpPr>
        <p:spPr>
          <a:xfrm>
            <a:off x="1871663" y="4197698"/>
            <a:ext cx="3810000" cy="1367432"/>
          </a:xfrm>
          <a:prstGeom prst="rect">
            <a:avLst/>
          </a:prstGeom>
          <a:noFill/>
        </p:spPr>
        <p:txBody>
          <a:bodyPr wrap="square" rtlCol="0">
            <a:noAutofit/>
          </a:bodyPr>
          <a:lstStyle/>
          <a:p>
            <a:pPr marL="0" algn="l">
              <a:buNone/>
            </a:pPr>
            <a:r>
              <a:rPr b="1" dirty="0">
                <a:solidFill>
                  <a:schemeClr val="accent1">
                    <a:lumMod val="50000"/>
                    <a:lumOff val="50000"/>
                  </a:schemeClr>
                </a:solidFill>
                <a:effectLst/>
                <a:latin typeface="Avenir Next LT Pro" panose="020B0504020202020204" pitchFamily="34" charset="0"/>
              </a:rPr>
              <a:t>Ecumenical Opportunities</a:t>
            </a:r>
            <a:r>
              <a:rPr dirty="0">
                <a:solidFill>
                  <a:schemeClr val="accent1">
                    <a:lumMod val="50000"/>
                    <a:lumOff val="50000"/>
                  </a:schemeClr>
                </a:solidFill>
                <a:effectLst/>
              </a:rPr>
              <a:t> </a:t>
            </a:r>
          </a:p>
          <a:p>
            <a:pPr marL="0" algn="l">
              <a:spcBef>
                <a:spcPts val="900"/>
              </a:spcBef>
              <a:buNone/>
            </a:pPr>
            <a:r>
              <a:rPr b="0" dirty="0">
                <a:solidFill>
                  <a:schemeClr val="accent1">
                    <a:lumMod val="50000"/>
                    <a:lumOff val="50000"/>
                  </a:schemeClr>
                </a:solidFill>
                <a:effectLst/>
                <a:latin typeface="Avenir Next LT Pro" panose="020B0504020202020204" pitchFamily="34" charset="0"/>
              </a:rPr>
              <a:t>Shared Lenten themes and interdenominational services foster unity and dialogue among different Christian traditions.</a:t>
            </a:r>
            <a:r>
              <a:rPr dirty="0">
                <a:solidFill>
                  <a:schemeClr val="accent1">
                    <a:lumMod val="50000"/>
                    <a:lumOff val="50000"/>
                  </a:schemeClr>
                </a:solidFill>
                <a:effectLst/>
              </a:rPr>
              <a:t> </a:t>
            </a:r>
            <a:endParaRPr lang="en-GB" dirty="0">
              <a:solidFill>
                <a:schemeClr val="accent1">
                  <a:lumMod val="50000"/>
                  <a:lumOff val="50000"/>
                </a:schemeClr>
              </a:solidFill>
            </a:endParaRPr>
          </a:p>
        </p:txBody>
      </p:sp>
    </p:spTree>
    <p:extLst>
      <p:ext uri="{BB962C8B-B14F-4D97-AF65-F5344CB8AC3E}">
        <p14:creationId xmlns:p14="http://schemas.microsoft.com/office/powerpoint/2010/main" val="3447036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12FDFD6D-5E48-42BF-A9D4-7F6504B93E6B}"/>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079B1B93-37AD-F501-1896-8C2BC4135B40}"/>
              </a:ext>
            </a:extLst>
          </p:cNvPr>
          <p:cNvSpPr>
            <a:spLocks noGrp="1"/>
          </p:cNvSpPr>
          <p:nvPr>
            <p:ph sz="quarter" idx="16"/>
          </p:nvPr>
        </p:nvSpPr>
        <p:spPr>
          <a:xfrm>
            <a:off x="828675" y="4981575"/>
            <a:ext cx="10534650" cy="1047750"/>
          </a:xfrm>
        </p:spPr>
        <p:txBody>
          <a:bodyPr>
            <a:normAutofit lnSpcReduction="10000"/>
          </a:bodyPr>
          <a:lstStyle/>
          <a:p>
            <a:pPr marL="0" marR="0" indent="0" algn="l" fontAlgn="b">
              <a:buNone/>
            </a:pPr>
            <a:r>
              <a:rPr sz="6750">
                <a:solidFill>
                  <a:srgbClr val="DEB4FC"/>
                </a:solidFill>
                <a:effectLst/>
                <a:latin typeface="Avenir Next LT Pro" panose="020B0504020202020204" pitchFamily="34" charset="0"/>
              </a:rPr>
              <a:t>Historical Origins of Lent</a:t>
            </a:r>
            <a:r>
              <a:rPr>
                <a:effectLst/>
              </a:rPr>
              <a:t> </a:t>
            </a:r>
            <a:endParaRPr lang="en-GB"/>
          </a:p>
        </p:txBody>
      </p:sp>
      <p:pic>
        <p:nvPicPr>
          <p:cNvPr id="3" name="Picture 2">
            <a:extLst>
              <a:ext uri="{FF2B5EF4-FFF2-40B4-BE49-F238E27FC236}">
                <a16:creationId xmlns:a16="http://schemas.microsoft.com/office/drawing/2014/main" id="{461E233C-D4F4-0B3D-4357-3C652C95D66B}"/>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02082" y="388542"/>
            <a:ext cx="7646393" cy="4301096"/>
          </a:xfrm>
          <a:prstGeom prst="rect">
            <a:avLst/>
          </a:prstGeom>
        </p:spPr>
      </p:pic>
    </p:spTree>
    <p:extLst>
      <p:ext uri="{BB962C8B-B14F-4D97-AF65-F5344CB8AC3E}">
        <p14:creationId xmlns:p14="http://schemas.microsoft.com/office/powerpoint/2010/main" val="1564928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A8AF9B1-7D64-4564-969F-CB2B27ED9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2938DBF-E673-07BA-6913-85807F6D458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091" t="16247" b="5082"/>
          <a:stretch>
            <a:fillRect/>
          </a:stretch>
        </p:blipFill>
        <p:spPr>
          <a:xfrm>
            <a:off x="20" y="10"/>
            <a:ext cx="12191980" cy="6857990"/>
          </a:xfrm>
          <a:prstGeom prst="rect">
            <a:avLst/>
          </a:prstGeom>
        </p:spPr>
      </p:pic>
      <p:grpSp>
        <p:nvGrpSpPr>
          <p:cNvPr id="22" name="Group 21">
            <a:extLst>
              <a:ext uri="{FF2B5EF4-FFF2-40B4-BE49-F238E27FC236}">
                <a16:creationId xmlns:a16="http://schemas.microsoft.com/office/drawing/2014/main" id="{8D854759-2D3E-4B54-A780-D84D49E80F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3" name="Rectangle 22">
              <a:extLst>
                <a:ext uri="{FF2B5EF4-FFF2-40B4-BE49-F238E27FC236}">
                  <a16:creationId xmlns:a16="http://schemas.microsoft.com/office/drawing/2014/main" id="{459856EA-FC8A-44D1-BC3D-2B8EDD0C86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3">
              <a:extLst>
                <a:ext uri="{FF2B5EF4-FFF2-40B4-BE49-F238E27FC236}">
                  <a16:creationId xmlns:a16="http://schemas.microsoft.com/office/drawing/2014/main" id="{C1038B56-933B-44DD-AF10-63436FCCF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1">
            <a:extLst>
              <a:ext uri="{FF2B5EF4-FFF2-40B4-BE49-F238E27FC236}">
                <a16:creationId xmlns:a16="http://schemas.microsoft.com/office/drawing/2014/main" id="{148E9625-5444-41C8-5286-7A5BD34E3506}"/>
              </a:ext>
            </a:extLst>
          </p:cNvPr>
          <p:cNvSpPr>
            <a:spLocks noGrp="1"/>
          </p:cNvSpPr>
          <p:nvPr>
            <p:ph type="title"/>
          </p:nvPr>
        </p:nvSpPr>
        <p:spPr>
          <a:xfrm>
            <a:off x="581193" y="198327"/>
            <a:ext cx="3412067" cy="1372177"/>
          </a:xfrm>
        </p:spPr>
        <p:txBody>
          <a:bodyPr anchor="ctr">
            <a:normAutofit/>
          </a:bodyPr>
          <a:lstStyle/>
          <a:p>
            <a:r>
              <a:rPr lang="en-GB" dirty="0">
                <a:solidFill>
                  <a:srgbClr val="FFFFFF"/>
                </a:solidFill>
              </a:rPr>
              <a:t>What is Lent?</a:t>
            </a:r>
          </a:p>
        </p:txBody>
      </p:sp>
      <p:sp>
        <p:nvSpPr>
          <p:cNvPr id="3" name="Content Placeholder 2">
            <a:extLst>
              <a:ext uri="{FF2B5EF4-FFF2-40B4-BE49-F238E27FC236}">
                <a16:creationId xmlns:a16="http://schemas.microsoft.com/office/drawing/2014/main" id="{CD1EFFDF-8D7A-9491-013F-F5F2B78FCCE2}"/>
              </a:ext>
            </a:extLst>
          </p:cNvPr>
          <p:cNvSpPr>
            <a:spLocks noGrp="1"/>
          </p:cNvSpPr>
          <p:nvPr>
            <p:ph idx="1"/>
          </p:nvPr>
        </p:nvSpPr>
        <p:spPr>
          <a:xfrm>
            <a:off x="578186" y="1278466"/>
            <a:ext cx="3415074" cy="4961467"/>
          </a:xfrm>
        </p:spPr>
        <p:txBody>
          <a:bodyPr>
            <a:normAutofit/>
          </a:bodyPr>
          <a:lstStyle/>
          <a:p>
            <a:pPr>
              <a:lnSpc>
                <a:spcPct val="90000"/>
              </a:lnSpc>
            </a:pPr>
            <a:r>
              <a:rPr lang="en-GB" sz="1600" dirty="0">
                <a:solidFill>
                  <a:srgbClr val="FFFFFF"/>
                </a:solidFill>
              </a:rPr>
              <a:t>The word ‘Lent’ is actually the Anglo-Saxon word for ‘Spring’.</a:t>
            </a:r>
          </a:p>
          <a:p>
            <a:pPr>
              <a:lnSpc>
                <a:spcPct val="90000"/>
              </a:lnSpc>
            </a:pPr>
            <a:r>
              <a:rPr lang="en-GB" sz="1600" dirty="0">
                <a:solidFill>
                  <a:srgbClr val="FFFFFF"/>
                </a:solidFill>
              </a:rPr>
              <a:t>Lent may originally have followed Epiphany, just as Jesus’ sojourn in the wilderness followed immediately on his baptism, but it soon became firmly attached to Easter, as the principal occasion for baptism and for the reconciliation of those who had been excluded from the Church’s fellowship for apostasy or serious faults. This history explains the characteristic notes of Lent – self-examination, penitence, self-denial, study, and preparation for Easter, to which almsgiving has traditionally been added.</a:t>
            </a:r>
          </a:p>
          <a:p>
            <a:pPr>
              <a:lnSpc>
                <a:spcPct val="90000"/>
              </a:lnSpc>
            </a:pPr>
            <a:endParaRPr lang="en-GB" sz="1400" dirty="0">
              <a:solidFill>
                <a:srgbClr val="FFFFFF"/>
              </a:solidFill>
            </a:endParaRPr>
          </a:p>
        </p:txBody>
      </p:sp>
    </p:spTree>
    <p:extLst>
      <p:ext uri="{BB962C8B-B14F-4D97-AF65-F5344CB8AC3E}">
        <p14:creationId xmlns:p14="http://schemas.microsoft.com/office/powerpoint/2010/main" val="150449059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488E479-07F6-42B5-8A27-FD9FB0D727BE}"/>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Content Placeholder 8" descr="A detailed scene depicting Jesus fasting in the wilderness, surrounded by a barren landscape, with a sense of solitude and spiritual contemplation. The image should evoke the biblical narrative of Matthew 4:1-11, focusing on Jesus’ figure and the natural environment. No visible or implied text, letters, or words should appear anywhere in the image">
            <a:extLst>
              <a:ext uri="{FF2B5EF4-FFF2-40B4-BE49-F238E27FC236}">
                <a16:creationId xmlns:a16="http://schemas.microsoft.com/office/drawing/2014/main" id="{E1CB785F-B7B2-40C3-AE47-40C452719F44}"/>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0" y="0"/>
            <a:ext cx="6858000" cy="6858000"/>
          </a:xfrm>
          <a:prstGeom prst="rect">
            <a:avLst/>
          </a:prstGeom>
        </p:spPr>
      </p:pic>
      <p:sp>
        <p:nvSpPr>
          <p:cNvPr id="10" name="TextBox 9">
            <a:extLst>
              <a:ext uri="{FF2B5EF4-FFF2-40B4-BE49-F238E27FC236}">
                <a16:creationId xmlns:a16="http://schemas.microsoft.com/office/drawing/2014/main" id="{9BA3B508-B14A-4FA6-8696-4F2FDEA95420}"/>
              </a:ext>
            </a:extLst>
          </p:cNvPr>
          <p:cNvSpPr txBox="1"/>
          <p:nvPr/>
        </p:nvSpPr>
        <p:spPr>
          <a:xfrm>
            <a:off x="7200900" y="581025"/>
            <a:ext cx="4391025" cy="1508670"/>
          </a:xfrm>
          <a:prstGeom prst="rect">
            <a:avLst/>
          </a:prstGeom>
          <a:noFill/>
        </p:spPr>
        <p:txBody>
          <a:bodyPr wrap="square" rtlCol="0">
            <a:normAutofit fontScale="92500" lnSpcReduction="10000"/>
          </a:bodyPr>
          <a:lstStyle/>
          <a:p>
            <a:pPr marL="0" algn="l">
              <a:buNone/>
            </a:pPr>
            <a:r>
              <a:rPr sz="3600" b="1" dirty="0">
                <a:solidFill>
                  <a:srgbClr val="7030A0"/>
                </a:solidFill>
                <a:effectLst/>
                <a:latin typeface="Avenir Next LT Pro" panose="020B0504020202020204" pitchFamily="34" charset="0"/>
              </a:rPr>
              <a:t>Biblical Foundations and Early Christian Practice</a:t>
            </a:r>
            <a:r>
              <a:rPr b="1" dirty="0">
                <a:solidFill>
                  <a:srgbClr val="7030A0"/>
                </a:solidFill>
                <a:effectLst/>
              </a:rPr>
              <a:t> </a:t>
            </a:r>
            <a:endParaRPr lang="en-GB" b="1" dirty="0">
              <a:solidFill>
                <a:srgbClr val="7030A0"/>
              </a:solidFill>
            </a:endParaRPr>
          </a:p>
        </p:txBody>
      </p:sp>
      <p:sp>
        <p:nvSpPr>
          <p:cNvPr id="11" name="TextBox 10">
            <a:extLst>
              <a:ext uri="{FF2B5EF4-FFF2-40B4-BE49-F238E27FC236}">
                <a16:creationId xmlns:a16="http://schemas.microsoft.com/office/drawing/2014/main" id="{4E242951-9D70-4A3C-A466-05BF4C287673}"/>
              </a:ext>
            </a:extLst>
          </p:cNvPr>
          <p:cNvSpPr txBox="1"/>
          <p:nvPr/>
        </p:nvSpPr>
        <p:spPr>
          <a:xfrm>
            <a:off x="7200900" y="2432594"/>
            <a:ext cx="4836612" cy="4030835"/>
          </a:xfrm>
          <a:prstGeom prst="rect">
            <a:avLst/>
          </a:prstGeom>
          <a:noFill/>
        </p:spPr>
        <p:txBody>
          <a:bodyPr wrap="square" rtlCol="0">
            <a:normAutofit/>
          </a:bodyPr>
          <a:lstStyle/>
          <a:p>
            <a:pPr marL="0" algn="l">
              <a:buNone/>
            </a:pPr>
            <a:r>
              <a:rPr sz="1600" b="1" dirty="0">
                <a:solidFill>
                  <a:srgbClr val="7030A0"/>
                </a:solidFill>
                <a:effectLst/>
                <a:latin typeface="Avenir Next LT Pro" panose="020B0504020202020204" pitchFamily="34" charset="0"/>
              </a:rPr>
              <a:t>Biblical Foundation</a:t>
            </a:r>
            <a:r>
              <a:rPr sz="1600" dirty="0">
                <a:solidFill>
                  <a:srgbClr val="7030A0"/>
                </a:solidFill>
                <a:effectLst/>
              </a:rPr>
              <a:t> </a:t>
            </a:r>
          </a:p>
          <a:p>
            <a:pPr marL="0" algn="l">
              <a:spcBef>
                <a:spcPts val="750"/>
              </a:spcBef>
              <a:buNone/>
            </a:pPr>
            <a:r>
              <a:rPr sz="1600" b="0" dirty="0">
                <a:solidFill>
                  <a:srgbClr val="7030A0"/>
                </a:solidFill>
                <a:effectLst/>
                <a:latin typeface="Avenir Next LT Pro" panose="020B0504020202020204" pitchFamily="34" charset="0"/>
              </a:rPr>
              <a:t>Jesus’ 40 days of fasting (Matthew 4:1–11) model spiritual preparation and reliance on God.</a:t>
            </a:r>
            <a:r>
              <a:rPr sz="1600" dirty="0">
                <a:solidFill>
                  <a:srgbClr val="7030A0"/>
                </a:solidFill>
                <a:effectLst/>
              </a:rPr>
              <a:t> </a:t>
            </a:r>
          </a:p>
          <a:p>
            <a:pPr marL="0" algn="l">
              <a:spcBef>
                <a:spcPts val="750"/>
              </a:spcBef>
              <a:buNone/>
            </a:pPr>
            <a:r>
              <a:rPr sz="1600" b="1" dirty="0">
                <a:solidFill>
                  <a:srgbClr val="7030A0"/>
                </a:solidFill>
                <a:effectLst/>
                <a:latin typeface="Avenir Next LT Pro" panose="020B0504020202020204" pitchFamily="34" charset="0"/>
              </a:rPr>
              <a:t>Early Christian Adoption</a:t>
            </a:r>
            <a:r>
              <a:rPr sz="1600" dirty="0">
                <a:solidFill>
                  <a:srgbClr val="7030A0"/>
                </a:solidFill>
                <a:effectLst/>
              </a:rPr>
              <a:t> </a:t>
            </a:r>
          </a:p>
          <a:p>
            <a:pPr marL="0" algn="l">
              <a:spcBef>
                <a:spcPts val="750"/>
              </a:spcBef>
              <a:buNone/>
            </a:pPr>
            <a:r>
              <a:rPr sz="1600" b="0" dirty="0">
                <a:solidFill>
                  <a:srgbClr val="7030A0"/>
                </a:solidFill>
                <a:effectLst/>
                <a:latin typeface="Avenir Next LT Pro" panose="020B0504020202020204" pitchFamily="34" charset="0"/>
              </a:rPr>
              <a:t>Early Church writings emphasize fasting, penitence, and repentance in preparation for Easter.</a:t>
            </a:r>
            <a:r>
              <a:rPr sz="1600" dirty="0">
                <a:solidFill>
                  <a:srgbClr val="7030A0"/>
                </a:solidFill>
                <a:effectLst/>
              </a:rPr>
              <a:t> </a:t>
            </a:r>
          </a:p>
          <a:p>
            <a:pPr marL="0" algn="l">
              <a:spcBef>
                <a:spcPts val="750"/>
              </a:spcBef>
              <a:buNone/>
            </a:pPr>
            <a:r>
              <a:rPr sz="1600" b="1" dirty="0">
                <a:solidFill>
                  <a:srgbClr val="7030A0"/>
                </a:solidFill>
                <a:effectLst/>
                <a:latin typeface="Avenir Next LT Pro" panose="020B0504020202020204" pitchFamily="34" charset="0"/>
              </a:rPr>
              <a:t>Formative Practices (2nd–3rd c.)</a:t>
            </a:r>
            <a:r>
              <a:rPr sz="1600" dirty="0">
                <a:solidFill>
                  <a:srgbClr val="7030A0"/>
                </a:solidFill>
                <a:effectLst/>
              </a:rPr>
              <a:t> </a:t>
            </a:r>
          </a:p>
          <a:p>
            <a:pPr marL="0" algn="l">
              <a:spcBef>
                <a:spcPts val="750"/>
              </a:spcBef>
              <a:buNone/>
            </a:pPr>
            <a:r>
              <a:rPr sz="1600" b="0" dirty="0">
                <a:solidFill>
                  <a:srgbClr val="7030A0"/>
                </a:solidFill>
                <a:effectLst/>
                <a:latin typeface="Avenir Next LT Pro" panose="020B0504020202020204" pitchFamily="34" charset="0"/>
              </a:rPr>
              <a:t>Textual and archaeological evidence shows widespread pre‑Easter discipline, not yet standardized.</a:t>
            </a:r>
            <a:r>
              <a:rPr sz="1600" dirty="0">
                <a:solidFill>
                  <a:srgbClr val="7030A0"/>
                </a:solidFill>
                <a:effectLst/>
              </a:rPr>
              <a:t> </a:t>
            </a:r>
            <a:endParaRPr lang="en-GB" sz="1600" dirty="0">
              <a:solidFill>
                <a:srgbClr val="7030A0"/>
              </a:solidFill>
            </a:endParaRPr>
          </a:p>
        </p:txBody>
      </p:sp>
    </p:spTree>
    <p:extLst>
      <p:ext uri="{BB962C8B-B14F-4D97-AF65-F5344CB8AC3E}">
        <p14:creationId xmlns:p14="http://schemas.microsoft.com/office/powerpoint/2010/main" val="3974603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B347D8E-55E4-46B2-8C3E-23DBF8AB5C98}"/>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61A2C557-F722-08D5-C234-1FCC71FCFB6C}"/>
              </a:ext>
            </a:extLst>
          </p:cNvPr>
          <p:cNvSpPr>
            <a:spLocks noGrp="1"/>
          </p:cNvSpPr>
          <p:nvPr>
            <p:ph sz="quarter" idx="16"/>
          </p:nvPr>
        </p:nvSpPr>
        <p:spPr>
          <a:xfrm>
            <a:off x="619125" y="581025"/>
            <a:ext cx="10972800" cy="670470"/>
          </a:xfrm>
          <a:solidFill>
            <a:schemeClr val="bg1"/>
          </a:solidFill>
        </p:spPr>
        <p:txBody>
          <a:bodyPr>
            <a:normAutofit fontScale="92500" lnSpcReduction="20000"/>
          </a:bodyPr>
          <a:lstStyle/>
          <a:p>
            <a:pPr marL="0" indent="0" algn="l">
              <a:buNone/>
            </a:pPr>
            <a:r>
              <a:rPr sz="4800" b="1" dirty="0">
                <a:solidFill>
                  <a:srgbClr val="7030A0"/>
                </a:solidFill>
                <a:effectLst/>
                <a:latin typeface="Avenir Next LT Pro" panose="020B0504020202020204" pitchFamily="34" charset="0"/>
              </a:rPr>
              <a:t>Development in the Early Church</a:t>
            </a:r>
            <a:r>
              <a:rPr b="1" dirty="0">
                <a:solidFill>
                  <a:srgbClr val="7030A0"/>
                </a:solidFill>
                <a:effectLst/>
              </a:rPr>
              <a:t> </a:t>
            </a:r>
            <a:endParaRPr lang="en-GB" b="1" dirty="0">
              <a:solidFill>
                <a:srgbClr val="7030A0"/>
              </a:solidFill>
            </a:endParaRPr>
          </a:p>
        </p:txBody>
      </p:sp>
      <p:sp>
        <p:nvSpPr>
          <p:cNvPr id="9" name="TextBox 8">
            <a:extLst>
              <a:ext uri="{FF2B5EF4-FFF2-40B4-BE49-F238E27FC236}">
                <a16:creationId xmlns:a16="http://schemas.microsoft.com/office/drawing/2014/main" id="{68E109D9-770A-40B9-BBC8-8A6986796205}"/>
              </a:ext>
            </a:extLst>
          </p:cNvPr>
          <p:cNvSpPr txBox="1"/>
          <p:nvPr/>
        </p:nvSpPr>
        <p:spPr>
          <a:xfrm>
            <a:off x="619125" y="2990105"/>
            <a:ext cx="2692800" cy="3172700"/>
          </a:xfrm>
          <a:prstGeom prst="rect">
            <a:avLst/>
          </a:prstGeom>
          <a:noFill/>
        </p:spPr>
        <p:txBody>
          <a:bodyPr wrap="square" rtlCol="0">
            <a:normAutofit/>
          </a:bodyPr>
          <a:lstStyle/>
          <a:p>
            <a:pPr marL="0" algn="l">
              <a:spcAft>
                <a:spcPts val="1800"/>
              </a:spcAft>
              <a:buNone/>
            </a:pPr>
            <a:r>
              <a:rPr sz="5400" b="1" dirty="0">
                <a:solidFill>
                  <a:srgbClr val="7030A0"/>
                </a:solidFill>
                <a:effectLst/>
                <a:latin typeface="Avenir Next LT Pro" panose="020B0504020202020204" pitchFamily="34" charset="0"/>
              </a:rPr>
              <a:t>01</a:t>
            </a:r>
            <a:r>
              <a:rPr dirty="0">
                <a:solidFill>
                  <a:srgbClr val="7030A0"/>
                </a:solidFill>
                <a:effectLst/>
              </a:rPr>
              <a:t> </a:t>
            </a:r>
          </a:p>
          <a:p>
            <a:pPr marL="0" algn="l">
              <a:spcAft>
                <a:spcPts val="900"/>
              </a:spcAft>
              <a:buNone/>
            </a:pPr>
            <a:r>
              <a:rPr b="1" dirty="0">
                <a:solidFill>
                  <a:srgbClr val="7030A0"/>
                </a:solidFill>
                <a:effectLst/>
                <a:latin typeface="Avenir Next LT Pro" panose="020B0504020202020204" pitchFamily="34" charset="0"/>
              </a:rPr>
              <a:t>Council of Nicaea (325 AD)</a:t>
            </a:r>
            <a:r>
              <a:rPr dirty="0">
                <a:solidFill>
                  <a:srgbClr val="7030A0"/>
                </a:solidFill>
                <a:effectLst/>
              </a:rPr>
              <a:t> </a:t>
            </a:r>
          </a:p>
          <a:p>
            <a:pPr marL="0" algn="l">
              <a:buNone/>
            </a:pPr>
            <a:r>
              <a:rPr b="0" dirty="0">
                <a:solidFill>
                  <a:srgbClr val="7030A0"/>
                </a:solidFill>
                <a:effectLst/>
                <a:latin typeface="Avenir Next LT Pro" panose="020B0504020202020204" pitchFamily="34" charset="0"/>
              </a:rPr>
              <a:t>Lent recognized; trend toward a 40‑day standard preparing for Easter and baptism.</a:t>
            </a:r>
            <a:r>
              <a:rPr dirty="0">
                <a:solidFill>
                  <a:srgbClr val="7030A0"/>
                </a:solidFill>
                <a:effectLst/>
              </a:rPr>
              <a:t> </a:t>
            </a:r>
            <a:endParaRPr lang="en-GB" dirty="0">
              <a:solidFill>
                <a:srgbClr val="7030A0"/>
              </a:solidFill>
            </a:endParaRPr>
          </a:p>
        </p:txBody>
      </p:sp>
      <p:sp>
        <p:nvSpPr>
          <p:cNvPr id="10" name="TextBox 9">
            <a:extLst>
              <a:ext uri="{FF2B5EF4-FFF2-40B4-BE49-F238E27FC236}">
                <a16:creationId xmlns:a16="http://schemas.microsoft.com/office/drawing/2014/main" id="{161DA92E-C4D5-4366-B0F4-9CE39DF5906D}"/>
              </a:ext>
            </a:extLst>
          </p:cNvPr>
          <p:cNvSpPr txBox="1"/>
          <p:nvPr/>
        </p:nvSpPr>
        <p:spPr>
          <a:xfrm>
            <a:off x="3419475" y="2990104"/>
            <a:ext cx="2571750" cy="2671659"/>
          </a:xfrm>
          <a:prstGeom prst="rect">
            <a:avLst/>
          </a:prstGeom>
          <a:noFill/>
        </p:spPr>
        <p:txBody>
          <a:bodyPr wrap="square" rtlCol="0">
            <a:normAutofit fontScale="92500" lnSpcReduction="10000"/>
          </a:bodyPr>
          <a:lstStyle/>
          <a:p>
            <a:pPr marL="0" algn="l">
              <a:spcAft>
                <a:spcPts val="1800"/>
              </a:spcAft>
              <a:buNone/>
            </a:pPr>
            <a:r>
              <a:rPr sz="5400" b="1" dirty="0">
                <a:solidFill>
                  <a:srgbClr val="7030A0"/>
                </a:solidFill>
                <a:effectLst/>
                <a:latin typeface="Avenir Next LT Pro" panose="020B0504020202020204" pitchFamily="34" charset="0"/>
              </a:rPr>
              <a:t>02</a:t>
            </a:r>
            <a:r>
              <a:rPr dirty="0">
                <a:solidFill>
                  <a:srgbClr val="7030A0"/>
                </a:solidFill>
                <a:effectLst/>
              </a:rPr>
              <a:t> </a:t>
            </a:r>
          </a:p>
          <a:p>
            <a:pPr marL="0" algn="l">
              <a:spcAft>
                <a:spcPts val="900"/>
              </a:spcAft>
              <a:buNone/>
            </a:pPr>
            <a:r>
              <a:rPr sz="1900" b="1" dirty="0">
                <a:solidFill>
                  <a:srgbClr val="7030A0"/>
                </a:solidFill>
                <a:effectLst/>
                <a:latin typeface="Avenir Next LT Pro" panose="020B0504020202020204" pitchFamily="34" charset="0"/>
              </a:rPr>
              <a:t>Regional Practices Consolidate</a:t>
            </a:r>
            <a:r>
              <a:rPr sz="1900" dirty="0">
                <a:solidFill>
                  <a:srgbClr val="7030A0"/>
                </a:solidFill>
                <a:effectLst/>
              </a:rPr>
              <a:t> </a:t>
            </a:r>
          </a:p>
          <a:p>
            <a:pPr marL="0" algn="l">
              <a:buNone/>
            </a:pPr>
            <a:r>
              <a:rPr sz="1900" b="0" dirty="0">
                <a:solidFill>
                  <a:srgbClr val="7030A0"/>
                </a:solidFill>
                <a:effectLst/>
                <a:latin typeface="Avenir Next LT Pro" panose="020B0504020202020204" pitchFamily="34" charset="0"/>
              </a:rPr>
              <a:t>Diverse fast lengths and start dates gradually harmonize across East and West.</a:t>
            </a:r>
            <a:r>
              <a:rPr sz="1900" dirty="0">
                <a:solidFill>
                  <a:srgbClr val="7030A0"/>
                </a:solidFill>
                <a:effectLst/>
              </a:rPr>
              <a:t> </a:t>
            </a:r>
            <a:endParaRPr lang="en-GB" sz="1900" dirty="0">
              <a:solidFill>
                <a:srgbClr val="7030A0"/>
              </a:solidFill>
            </a:endParaRPr>
          </a:p>
        </p:txBody>
      </p:sp>
      <p:sp>
        <p:nvSpPr>
          <p:cNvPr id="11" name="TextBox 10">
            <a:extLst>
              <a:ext uri="{FF2B5EF4-FFF2-40B4-BE49-F238E27FC236}">
                <a16:creationId xmlns:a16="http://schemas.microsoft.com/office/drawing/2014/main" id="{B636568E-56A7-48FE-A870-31EC4A465743}"/>
              </a:ext>
            </a:extLst>
          </p:cNvPr>
          <p:cNvSpPr txBox="1"/>
          <p:nvPr/>
        </p:nvSpPr>
        <p:spPr>
          <a:xfrm>
            <a:off x="6219825" y="2990105"/>
            <a:ext cx="2571750" cy="2671658"/>
          </a:xfrm>
          <a:prstGeom prst="rect">
            <a:avLst/>
          </a:prstGeom>
          <a:noFill/>
        </p:spPr>
        <p:txBody>
          <a:bodyPr wrap="square" rtlCol="0">
            <a:normAutofit fontScale="92500" lnSpcReduction="20000"/>
          </a:bodyPr>
          <a:lstStyle/>
          <a:p>
            <a:pPr marL="0" algn="l">
              <a:spcAft>
                <a:spcPts val="1800"/>
              </a:spcAft>
              <a:buNone/>
            </a:pPr>
            <a:r>
              <a:rPr sz="5400" b="1" dirty="0">
                <a:solidFill>
                  <a:srgbClr val="7030A0"/>
                </a:solidFill>
                <a:effectLst/>
                <a:latin typeface="Avenir Next LT Pro" panose="020B0504020202020204" pitchFamily="34" charset="0"/>
              </a:rPr>
              <a:t>03</a:t>
            </a:r>
            <a:r>
              <a:rPr dirty="0">
                <a:solidFill>
                  <a:srgbClr val="7030A0"/>
                </a:solidFill>
                <a:effectLst/>
              </a:rPr>
              <a:t> </a:t>
            </a:r>
          </a:p>
          <a:p>
            <a:pPr marL="0" algn="l">
              <a:spcAft>
                <a:spcPts val="900"/>
              </a:spcAft>
              <a:buNone/>
            </a:pPr>
            <a:r>
              <a:rPr sz="1900" b="1" dirty="0">
                <a:solidFill>
                  <a:srgbClr val="7030A0"/>
                </a:solidFill>
                <a:effectLst/>
                <a:latin typeface="Avenir Next LT Pro" panose="020B0504020202020204" pitchFamily="34" charset="0"/>
              </a:rPr>
              <a:t>Fathers Affirm Discipline</a:t>
            </a:r>
            <a:r>
              <a:rPr sz="1900" dirty="0">
                <a:solidFill>
                  <a:srgbClr val="7030A0"/>
                </a:solidFill>
                <a:effectLst/>
              </a:rPr>
              <a:t> </a:t>
            </a:r>
          </a:p>
          <a:p>
            <a:pPr marL="0" algn="l">
              <a:buNone/>
            </a:pPr>
            <a:r>
              <a:rPr sz="1900" b="0" dirty="0">
                <a:solidFill>
                  <a:srgbClr val="7030A0"/>
                </a:solidFill>
                <a:effectLst/>
                <a:latin typeface="Avenir Next LT Pro" panose="020B0504020202020204" pitchFamily="34" charset="0"/>
              </a:rPr>
              <a:t>Augustine and Athanasius stress fasting, penance, and cate</a:t>
            </a:r>
            <a:r>
              <a:rPr lang="en-GB" sz="1900" b="0" dirty="0" err="1">
                <a:solidFill>
                  <a:srgbClr val="7030A0"/>
                </a:solidFill>
                <a:effectLst/>
                <a:latin typeface="Avenir Next LT Pro" panose="020B0504020202020204" pitchFamily="34" charset="0"/>
              </a:rPr>
              <a:t>chetical</a:t>
            </a:r>
            <a:r>
              <a:rPr sz="1900" b="0" dirty="0">
                <a:solidFill>
                  <a:srgbClr val="7030A0"/>
                </a:solidFill>
                <a:effectLst/>
                <a:latin typeface="Avenir Next LT Pro" panose="020B0504020202020204" pitchFamily="34" charset="0"/>
              </a:rPr>
              <a:t> preparation.</a:t>
            </a:r>
            <a:r>
              <a:rPr sz="1900" dirty="0">
                <a:solidFill>
                  <a:srgbClr val="7030A0"/>
                </a:solidFill>
                <a:effectLst/>
              </a:rPr>
              <a:t> </a:t>
            </a:r>
            <a:endParaRPr lang="en-GB" sz="1900" dirty="0">
              <a:solidFill>
                <a:srgbClr val="7030A0"/>
              </a:solidFill>
            </a:endParaRPr>
          </a:p>
        </p:txBody>
      </p:sp>
      <p:sp>
        <p:nvSpPr>
          <p:cNvPr id="12" name="TextBox 11">
            <a:extLst>
              <a:ext uri="{FF2B5EF4-FFF2-40B4-BE49-F238E27FC236}">
                <a16:creationId xmlns:a16="http://schemas.microsoft.com/office/drawing/2014/main" id="{FBA6F7B8-F979-44E8-819A-6FFDF6F35198}"/>
              </a:ext>
            </a:extLst>
          </p:cNvPr>
          <p:cNvSpPr txBox="1"/>
          <p:nvPr/>
        </p:nvSpPr>
        <p:spPr>
          <a:xfrm>
            <a:off x="9020175" y="2990105"/>
            <a:ext cx="2571750" cy="2784394"/>
          </a:xfrm>
          <a:prstGeom prst="rect">
            <a:avLst/>
          </a:prstGeom>
          <a:noFill/>
        </p:spPr>
        <p:txBody>
          <a:bodyPr wrap="square" rtlCol="0">
            <a:normAutofit fontScale="92500" lnSpcReduction="10000"/>
          </a:bodyPr>
          <a:lstStyle/>
          <a:p>
            <a:pPr marL="0" algn="l">
              <a:spcAft>
                <a:spcPts val="1800"/>
              </a:spcAft>
              <a:buNone/>
            </a:pPr>
            <a:r>
              <a:rPr sz="5400" b="1" dirty="0">
                <a:solidFill>
                  <a:srgbClr val="7030A0"/>
                </a:solidFill>
                <a:effectLst/>
                <a:latin typeface="Avenir Next LT Pro" panose="020B0504020202020204" pitchFamily="34" charset="0"/>
              </a:rPr>
              <a:t>04</a:t>
            </a:r>
            <a:r>
              <a:rPr dirty="0">
                <a:solidFill>
                  <a:srgbClr val="7030A0"/>
                </a:solidFill>
                <a:effectLst/>
              </a:rPr>
              <a:t> </a:t>
            </a:r>
          </a:p>
          <a:p>
            <a:pPr marL="0" algn="l">
              <a:spcAft>
                <a:spcPts val="900"/>
              </a:spcAft>
              <a:buNone/>
            </a:pPr>
            <a:r>
              <a:rPr sz="1900" b="1" dirty="0">
                <a:solidFill>
                  <a:srgbClr val="7030A0"/>
                </a:solidFill>
                <a:effectLst/>
                <a:latin typeface="Avenir Next LT Pro" panose="020B0504020202020204" pitchFamily="34" charset="0"/>
              </a:rPr>
              <a:t>40‑Day Season Formalized</a:t>
            </a:r>
            <a:r>
              <a:rPr sz="1900" dirty="0">
                <a:solidFill>
                  <a:srgbClr val="7030A0"/>
                </a:solidFill>
                <a:effectLst/>
              </a:rPr>
              <a:t> </a:t>
            </a:r>
          </a:p>
          <a:p>
            <a:pPr marL="0" algn="l">
              <a:buNone/>
            </a:pPr>
            <a:r>
              <a:rPr sz="1900" b="0" dirty="0">
                <a:solidFill>
                  <a:srgbClr val="7030A0"/>
                </a:solidFill>
                <a:effectLst/>
                <a:latin typeface="Avenir Next LT Pro" panose="020B0504020202020204" pitchFamily="34" charset="0"/>
              </a:rPr>
              <a:t>By the 4th century’s end, a unified penitential season is widely observed.</a:t>
            </a:r>
            <a:r>
              <a:rPr sz="1900" dirty="0">
                <a:solidFill>
                  <a:srgbClr val="7030A0"/>
                </a:solidFill>
                <a:effectLst/>
              </a:rPr>
              <a:t> </a:t>
            </a:r>
            <a:endParaRPr lang="en-GB" sz="1900" dirty="0">
              <a:solidFill>
                <a:srgbClr val="7030A0"/>
              </a:solidFill>
            </a:endParaRPr>
          </a:p>
        </p:txBody>
      </p:sp>
    </p:spTree>
    <p:extLst>
      <p:ext uri="{BB962C8B-B14F-4D97-AF65-F5344CB8AC3E}">
        <p14:creationId xmlns:p14="http://schemas.microsoft.com/office/powerpoint/2010/main" val="4112537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CB65057-D8DC-4D14-9F3F-945665C17922}"/>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9" name="Content Placeholder 8">
            <a:extLst>
              <a:ext uri="{FF2B5EF4-FFF2-40B4-BE49-F238E27FC236}">
                <a16:creationId xmlns:a16="http://schemas.microsoft.com/office/drawing/2014/main" id="{EFBBB82D-6F84-4997-AA72-D6FCEC4BC9F1}"/>
              </a:ext>
            </a:extLst>
          </p:cNvPr>
          <p:cNvPicPr>
            <a:picLocks noGrp="1" noChangeAspect="1"/>
          </p:cNvPicPr>
          <p:nvPr>
            <p:ph sz="quarter" idx="16"/>
          </p:nvPr>
        </p:nvPicPr>
        <p:blipFill>
          <a:blip r:embed="rId5">
            <a:extLst>
              <a:ext uri="{96DAC541-7B7A-43D3-8B79-37D633B846F1}">
                <asvg:svgBlip xmlns:asvg="http://schemas.microsoft.com/office/drawing/2016/SVG/main" r:embed="rId6"/>
              </a:ext>
            </a:extLst>
          </a:blip>
          <a:stretch>
            <a:fillRect/>
          </a:stretch>
        </p:blipFill>
        <p:spPr>
          <a:xfrm>
            <a:off x="781050" y="2272010"/>
            <a:ext cx="857250" cy="857250"/>
          </a:xfrm>
          <a:prstGeom prst="rect">
            <a:avLst/>
          </a:prstGeom>
        </p:spPr>
      </p:pic>
      <p:pic>
        <p:nvPicPr>
          <p:cNvPr id="10" name="Graphic 9" descr="A vector illustration icon of a church with a cross, representing Western Christianity, with a transparent background">
            <a:extLst>
              <a:ext uri="{FF2B5EF4-FFF2-40B4-BE49-F238E27FC236}">
                <a16:creationId xmlns:a16="http://schemas.microsoft.com/office/drawing/2014/main" id="{F707C8E0-96DB-421F-8AB2-CF318C799D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5825" y="2376785"/>
            <a:ext cx="647700" cy="647700"/>
          </a:xfrm>
          <a:prstGeom prst="rect">
            <a:avLst/>
          </a:prstGeom>
        </p:spPr>
      </p:pic>
      <p:pic>
        <p:nvPicPr>
          <p:cNvPr id="11" name="Graphic 10">
            <a:extLst>
              <a:ext uri="{FF2B5EF4-FFF2-40B4-BE49-F238E27FC236}">
                <a16:creationId xmlns:a16="http://schemas.microsoft.com/office/drawing/2014/main" id="{10A8C3EC-D37D-462F-A404-939B83266A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225" y="2272010"/>
            <a:ext cx="857250" cy="857250"/>
          </a:xfrm>
          <a:prstGeom prst="rect">
            <a:avLst/>
          </a:prstGeom>
        </p:spPr>
      </p:pic>
      <p:pic>
        <p:nvPicPr>
          <p:cNvPr id="12" name="Graphic 11" descr="A vector illustration icon of an Orthodox church with domes, representing Eastern Orthodox tradition, with a transparent background">
            <a:extLst>
              <a:ext uri="{FF2B5EF4-FFF2-40B4-BE49-F238E27FC236}">
                <a16:creationId xmlns:a16="http://schemas.microsoft.com/office/drawing/2014/main" id="{6CE38E9F-A420-407D-AC93-65FD582DCA2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77000" y="2376785"/>
            <a:ext cx="647700" cy="647700"/>
          </a:xfrm>
          <a:prstGeom prst="rect">
            <a:avLst/>
          </a:prstGeom>
        </p:spPr>
      </p:pic>
      <p:pic>
        <p:nvPicPr>
          <p:cNvPr id="13" name="Graphic 12">
            <a:extLst>
              <a:ext uri="{FF2B5EF4-FFF2-40B4-BE49-F238E27FC236}">
                <a16:creationId xmlns:a16="http://schemas.microsoft.com/office/drawing/2014/main" id="{208F273E-0727-4230-B5A9-5C21C69CDC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50" y="4707880"/>
            <a:ext cx="857250" cy="857250"/>
          </a:xfrm>
          <a:prstGeom prst="rect">
            <a:avLst/>
          </a:prstGeom>
        </p:spPr>
      </p:pic>
      <p:pic>
        <p:nvPicPr>
          <p:cNvPr id="14" name="Graphic 13" descr="A vector illustration icon of a calendar with marked fasting days, representing Eastern Rites' additional fasts, with a transparent background">
            <a:extLst>
              <a:ext uri="{FF2B5EF4-FFF2-40B4-BE49-F238E27FC236}">
                <a16:creationId xmlns:a16="http://schemas.microsoft.com/office/drawing/2014/main" id="{577D0D9D-4252-4CFF-A446-00C30D6A99B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5825" y="4812655"/>
            <a:ext cx="647700" cy="647700"/>
          </a:xfrm>
          <a:prstGeom prst="rect">
            <a:avLst/>
          </a:prstGeom>
        </p:spPr>
      </p:pic>
      <p:pic>
        <p:nvPicPr>
          <p:cNvPr id="15" name="Graphic 14">
            <a:extLst>
              <a:ext uri="{FF2B5EF4-FFF2-40B4-BE49-F238E27FC236}">
                <a16:creationId xmlns:a16="http://schemas.microsoft.com/office/drawing/2014/main" id="{6AE5CD6A-D721-44FB-81DF-2D16673FE5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225" y="4707880"/>
            <a:ext cx="857250" cy="857250"/>
          </a:xfrm>
          <a:prstGeom prst="rect">
            <a:avLst/>
          </a:prstGeom>
        </p:spPr>
      </p:pic>
      <p:pic>
        <p:nvPicPr>
          <p:cNvPr id="16" name="Graphic 15" descr="A vector illustration icon of an open Bible with a symbolic dove, representing Protestant diversity and emphasis on scripture and grace, with a transparent background">
            <a:extLst>
              <a:ext uri="{FF2B5EF4-FFF2-40B4-BE49-F238E27FC236}">
                <a16:creationId xmlns:a16="http://schemas.microsoft.com/office/drawing/2014/main" id="{6AFE58CF-4F0A-4494-902E-FCD99F706F4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77000" y="4812655"/>
            <a:ext cx="647700" cy="647700"/>
          </a:xfrm>
          <a:prstGeom prst="rect">
            <a:avLst/>
          </a:prstGeom>
        </p:spPr>
      </p:pic>
      <p:sp>
        <p:nvSpPr>
          <p:cNvPr id="17" name="TextBox 16">
            <a:extLst>
              <a:ext uri="{FF2B5EF4-FFF2-40B4-BE49-F238E27FC236}">
                <a16:creationId xmlns:a16="http://schemas.microsoft.com/office/drawing/2014/main" id="{0A5412D4-5DA5-4E55-9F00-B75CD30E91FC}"/>
              </a:ext>
            </a:extLst>
          </p:cNvPr>
          <p:cNvSpPr txBox="1"/>
          <p:nvPr/>
        </p:nvSpPr>
        <p:spPr>
          <a:xfrm>
            <a:off x="619125" y="1038225"/>
            <a:ext cx="10972800" cy="502890"/>
          </a:xfrm>
          <a:prstGeom prst="rect">
            <a:avLst/>
          </a:prstGeom>
          <a:noFill/>
        </p:spPr>
        <p:txBody>
          <a:bodyPr wrap="square" rtlCol="0">
            <a:normAutofit fontScale="92500" lnSpcReduction="20000"/>
          </a:bodyPr>
          <a:lstStyle/>
          <a:p>
            <a:pPr marL="0" algn="l">
              <a:buNone/>
            </a:pPr>
            <a:r>
              <a:rPr sz="3600" b="1" dirty="0">
                <a:solidFill>
                  <a:srgbClr val="7030A0"/>
                </a:solidFill>
                <a:effectLst/>
                <a:latin typeface="Avenir Next LT Pro" panose="020B0504020202020204" pitchFamily="34" charset="0"/>
              </a:rPr>
              <a:t>Variations Across Christian Traditions</a:t>
            </a:r>
            <a:r>
              <a:rPr b="1" dirty="0">
                <a:solidFill>
                  <a:srgbClr val="7030A0"/>
                </a:solidFill>
                <a:effectLst/>
              </a:rPr>
              <a:t> </a:t>
            </a:r>
            <a:endParaRPr lang="en-GB" b="1" dirty="0">
              <a:solidFill>
                <a:srgbClr val="7030A0"/>
              </a:solidFill>
            </a:endParaRPr>
          </a:p>
        </p:txBody>
      </p:sp>
      <p:sp>
        <p:nvSpPr>
          <p:cNvPr id="18" name="TextBox 17">
            <a:extLst>
              <a:ext uri="{FF2B5EF4-FFF2-40B4-BE49-F238E27FC236}">
                <a16:creationId xmlns:a16="http://schemas.microsoft.com/office/drawing/2014/main" id="{BE745A5A-379B-40AE-A806-34054B153812}"/>
              </a:ext>
            </a:extLst>
          </p:cNvPr>
          <p:cNvSpPr txBox="1"/>
          <p:nvPr/>
        </p:nvSpPr>
        <p:spPr>
          <a:xfrm>
            <a:off x="1866900" y="2357735"/>
            <a:ext cx="3810000" cy="1114127"/>
          </a:xfrm>
          <a:prstGeom prst="rect">
            <a:avLst/>
          </a:prstGeom>
          <a:noFill/>
        </p:spPr>
        <p:txBody>
          <a:bodyPr wrap="square" rtlCol="0">
            <a:noAutofit/>
          </a:bodyPr>
          <a:lstStyle/>
          <a:p>
            <a:pPr marL="0" algn="l">
              <a:buNone/>
            </a:pPr>
            <a:r>
              <a:rPr b="1" dirty="0">
                <a:solidFill>
                  <a:srgbClr val="7030A0"/>
                </a:solidFill>
                <a:effectLst/>
                <a:latin typeface="Avenir Next LT Pro" panose="020B0504020202020204" pitchFamily="34" charset="0"/>
              </a:rPr>
              <a:t>Western Christianity</a:t>
            </a:r>
            <a:r>
              <a:rPr dirty="0">
                <a:solidFill>
                  <a:srgbClr val="7030A0"/>
                </a:solidFill>
                <a:effectLst/>
              </a:rPr>
              <a:t> </a:t>
            </a:r>
          </a:p>
          <a:p>
            <a:pPr marL="0" algn="l">
              <a:spcBef>
                <a:spcPts val="900"/>
              </a:spcBef>
              <a:buNone/>
            </a:pPr>
            <a:r>
              <a:rPr b="0" dirty="0">
                <a:solidFill>
                  <a:srgbClr val="7030A0"/>
                </a:solidFill>
                <a:effectLst/>
                <a:latin typeface="Avenir Next LT Pro" panose="020B0504020202020204" pitchFamily="34" charset="0"/>
              </a:rPr>
              <a:t>40-day Lent excluding Sundays; focus on repentance and preparation for Easter; grace emphasized alongside tradition.</a:t>
            </a:r>
            <a:r>
              <a:rPr dirty="0">
                <a:solidFill>
                  <a:srgbClr val="7030A0"/>
                </a:solidFill>
                <a:effectLst/>
              </a:rPr>
              <a:t> </a:t>
            </a:r>
            <a:endParaRPr lang="en-GB" dirty="0">
              <a:solidFill>
                <a:srgbClr val="7030A0"/>
              </a:solidFill>
            </a:endParaRPr>
          </a:p>
        </p:txBody>
      </p:sp>
      <p:sp>
        <p:nvSpPr>
          <p:cNvPr id="19" name="TextBox 18">
            <a:extLst>
              <a:ext uri="{FF2B5EF4-FFF2-40B4-BE49-F238E27FC236}">
                <a16:creationId xmlns:a16="http://schemas.microsoft.com/office/drawing/2014/main" id="{FFCBE0C9-8FB7-4048-A9BE-2F000916FB21}"/>
              </a:ext>
            </a:extLst>
          </p:cNvPr>
          <p:cNvSpPr txBox="1"/>
          <p:nvPr/>
        </p:nvSpPr>
        <p:spPr>
          <a:xfrm>
            <a:off x="7458075" y="2357735"/>
            <a:ext cx="3810000" cy="1367432"/>
          </a:xfrm>
          <a:prstGeom prst="rect">
            <a:avLst/>
          </a:prstGeom>
          <a:noFill/>
        </p:spPr>
        <p:txBody>
          <a:bodyPr wrap="square" rtlCol="0">
            <a:noAutofit/>
          </a:bodyPr>
          <a:lstStyle/>
          <a:p>
            <a:pPr marL="0" algn="l">
              <a:buNone/>
            </a:pPr>
            <a:r>
              <a:rPr b="1" dirty="0">
                <a:solidFill>
                  <a:srgbClr val="7030A0"/>
                </a:solidFill>
                <a:effectLst/>
                <a:latin typeface="Avenir Next LT Pro" panose="020B0504020202020204" pitchFamily="34" charset="0"/>
              </a:rPr>
              <a:t>Eastern Orthodox</a:t>
            </a:r>
            <a:r>
              <a:rPr dirty="0">
                <a:solidFill>
                  <a:srgbClr val="7030A0"/>
                </a:solidFill>
                <a:effectLst/>
              </a:rPr>
              <a:t> </a:t>
            </a:r>
          </a:p>
          <a:p>
            <a:pPr marL="0" algn="l">
              <a:spcBef>
                <a:spcPts val="900"/>
              </a:spcBef>
              <a:buNone/>
            </a:pPr>
            <a:r>
              <a:rPr b="0" dirty="0">
                <a:solidFill>
                  <a:srgbClr val="7030A0"/>
                </a:solidFill>
                <a:effectLst/>
                <a:latin typeface="Avenir Next LT Pro" panose="020B0504020202020204" pitchFamily="34" charset="0"/>
              </a:rPr>
              <a:t>40-day fast including Sundays, followed by Holy Week (≈48 days); strong ascetic discipline; tradition and communal fasting central.</a:t>
            </a:r>
            <a:r>
              <a:rPr dirty="0">
                <a:solidFill>
                  <a:srgbClr val="7030A0"/>
                </a:solidFill>
                <a:effectLst/>
              </a:rPr>
              <a:t> </a:t>
            </a:r>
            <a:endParaRPr lang="en-GB" dirty="0">
              <a:solidFill>
                <a:srgbClr val="7030A0"/>
              </a:solidFill>
            </a:endParaRPr>
          </a:p>
        </p:txBody>
      </p:sp>
      <p:sp>
        <p:nvSpPr>
          <p:cNvPr id="20" name="TextBox 19">
            <a:extLst>
              <a:ext uri="{FF2B5EF4-FFF2-40B4-BE49-F238E27FC236}">
                <a16:creationId xmlns:a16="http://schemas.microsoft.com/office/drawing/2014/main" id="{1ED15FE8-2F4A-4B19-B965-973C6F998A2F}"/>
              </a:ext>
            </a:extLst>
          </p:cNvPr>
          <p:cNvSpPr txBox="1"/>
          <p:nvPr/>
        </p:nvSpPr>
        <p:spPr>
          <a:xfrm>
            <a:off x="1866900" y="4521627"/>
            <a:ext cx="3810000" cy="1639410"/>
          </a:xfrm>
          <a:prstGeom prst="rect">
            <a:avLst/>
          </a:prstGeom>
          <a:noFill/>
        </p:spPr>
        <p:txBody>
          <a:bodyPr wrap="square" rtlCol="0">
            <a:normAutofit fontScale="92500"/>
          </a:bodyPr>
          <a:lstStyle/>
          <a:p>
            <a:pPr marL="0" algn="l">
              <a:buNone/>
            </a:pPr>
            <a:r>
              <a:rPr sz="1575" b="1" dirty="0">
                <a:solidFill>
                  <a:srgbClr val="7030A0"/>
                </a:solidFill>
                <a:effectLst/>
                <a:latin typeface="Avenir Next LT Pro" panose="020B0504020202020204" pitchFamily="34" charset="0"/>
              </a:rPr>
              <a:t>Eastern Rites (Advent/Pentecost Fasts)</a:t>
            </a:r>
            <a:r>
              <a:rPr dirty="0">
                <a:solidFill>
                  <a:srgbClr val="7030A0"/>
                </a:solidFill>
                <a:effectLst/>
              </a:rPr>
              <a:t> </a:t>
            </a:r>
          </a:p>
          <a:p>
            <a:pPr marL="0" algn="l">
              <a:spcBef>
                <a:spcPts val="900"/>
              </a:spcBef>
              <a:buNone/>
            </a:pPr>
            <a:r>
              <a:rPr b="0" dirty="0">
                <a:solidFill>
                  <a:srgbClr val="7030A0"/>
                </a:solidFill>
                <a:effectLst/>
                <a:latin typeface="Avenir Next LT Pro" panose="020B0504020202020204" pitchFamily="34" charset="0"/>
              </a:rPr>
              <a:t>Additional fasts (Advent, Pentecost); varying rules and lengths; emphasis on asceticism and liturgical rhythm.</a:t>
            </a:r>
            <a:r>
              <a:rPr dirty="0">
                <a:solidFill>
                  <a:srgbClr val="7030A0"/>
                </a:solidFill>
                <a:effectLst/>
              </a:rPr>
              <a:t> </a:t>
            </a:r>
            <a:endParaRPr lang="en-GB" dirty="0">
              <a:solidFill>
                <a:srgbClr val="7030A0"/>
              </a:solidFill>
            </a:endParaRPr>
          </a:p>
        </p:txBody>
      </p:sp>
      <p:sp>
        <p:nvSpPr>
          <p:cNvPr id="21" name="TextBox 20">
            <a:extLst>
              <a:ext uri="{FF2B5EF4-FFF2-40B4-BE49-F238E27FC236}">
                <a16:creationId xmlns:a16="http://schemas.microsoft.com/office/drawing/2014/main" id="{F7A05D02-3A69-455A-894F-019866CEC654}"/>
              </a:ext>
            </a:extLst>
          </p:cNvPr>
          <p:cNvSpPr txBox="1"/>
          <p:nvPr/>
        </p:nvSpPr>
        <p:spPr>
          <a:xfrm>
            <a:off x="7334250" y="4212885"/>
            <a:ext cx="3810000" cy="1367432"/>
          </a:xfrm>
          <a:prstGeom prst="rect">
            <a:avLst/>
          </a:prstGeom>
          <a:noFill/>
        </p:spPr>
        <p:txBody>
          <a:bodyPr wrap="square" rtlCol="0">
            <a:noAutofit/>
          </a:bodyPr>
          <a:lstStyle/>
          <a:p>
            <a:pPr marL="0" algn="l">
              <a:buNone/>
            </a:pPr>
            <a:r>
              <a:rPr b="1" dirty="0">
                <a:solidFill>
                  <a:srgbClr val="7030A0"/>
                </a:solidFill>
                <a:effectLst/>
                <a:latin typeface="Avenir Next LT Pro" panose="020B0504020202020204" pitchFamily="34" charset="0"/>
              </a:rPr>
              <a:t>Protestant Groups</a:t>
            </a:r>
            <a:r>
              <a:rPr dirty="0">
                <a:solidFill>
                  <a:srgbClr val="7030A0"/>
                </a:solidFill>
                <a:effectLst/>
              </a:rPr>
              <a:t> </a:t>
            </a:r>
          </a:p>
          <a:p>
            <a:pPr marL="0" algn="l">
              <a:spcBef>
                <a:spcPts val="900"/>
              </a:spcBef>
              <a:buNone/>
            </a:pPr>
            <a:r>
              <a:rPr b="0" dirty="0">
                <a:solidFill>
                  <a:srgbClr val="7030A0"/>
                </a:solidFill>
                <a:effectLst/>
                <a:latin typeface="Avenir Next LT Pro" panose="020B0504020202020204" pitchFamily="34" charset="0"/>
              </a:rPr>
              <a:t>Diverse practices; some observe Lent strictly, others symbolically or not at all; focus may be on personal reflection or grace over ritual.</a:t>
            </a:r>
            <a:r>
              <a:rPr dirty="0">
                <a:solidFill>
                  <a:srgbClr val="7030A0"/>
                </a:solidFill>
                <a:effectLst/>
              </a:rPr>
              <a:t> </a:t>
            </a:r>
            <a:endParaRPr lang="en-GB" dirty="0">
              <a:solidFill>
                <a:srgbClr val="7030A0"/>
              </a:solidFill>
            </a:endParaRPr>
          </a:p>
        </p:txBody>
      </p:sp>
    </p:spTree>
    <p:extLst>
      <p:ext uri="{BB962C8B-B14F-4D97-AF65-F5344CB8AC3E}">
        <p14:creationId xmlns:p14="http://schemas.microsoft.com/office/powerpoint/2010/main" val="1400238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9AAF203-CA43-4AE6-9B7D-0053742ADDC0}"/>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94BA9A85-0DD0-9D0E-B408-BE96D9F564A8}"/>
              </a:ext>
            </a:extLst>
          </p:cNvPr>
          <p:cNvSpPr>
            <a:spLocks noGrp="1"/>
          </p:cNvSpPr>
          <p:nvPr>
            <p:ph sz="quarter" idx="16"/>
          </p:nvPr>
        </p:nvSpPr>
        <p:spPr>
          <a:xfrm>
            <a:off x="828675" y="3933825"/>
            <a:ext cx="10534650" cy="2095500"/>
          </a:xfrm>
        </p:spPr>
        <p:txBody>
          <a:bodyPr>
            <a:normAutofit lnSpcReduction="10000"/>
          </a:bodyPr>
          <a:lstStyle/>
          <a:p>
            <a:pPr marL="0" marR="0" indent="0" algn="l" fontAlgn="b">
              <a:buNone/>
            </a:pPr>
            <a:r>
              <a:rPr sz="6750" dirty="0">
                <a:solidFill>
                  <a:srgbClr val="DEB4FC"/>
                </a:solidFill>
                <a:effectLst/>
                <a:latin typeface="Avenir Next LT Pro" panose="020B0504020202020204" pitchFamily="34" charset="0"/>
              </a:rPr>
              <a:t>Theological Meaning and Spiritual Purpose</a:t>
            </a:r>
            <a:r>
              <a:rPr dirty="0">
                <a:effectLst/>
              </a:rPr>
              <a:t> </a:t>
            </a:r>
            <a:endParaRPr lang="en-GB" dirty="0"/>
          </a:p>
        </p:txBody>
      </p:sp>
      <p:pic>
        <p:nvPicPr>
          <p:cNvPr id="3" name="Picture 2">
            <a:extLst>
              <a:ext uri="{FF2B5EF4-FFF2-40B4-BE49-F238E27FC236}">
                <a16:creationId xmlns:a16="http://schemas.microsoft.com/office/drawing/2014/main" id="{F23B8C3E-7C67-9B13-EFFD-0AEFBAD59F0A}"/>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26925" y="324502"/>
            <a:ext cx="4822521" cy="3104498"/>
          </a:xfrm>
          <a:prstGeom prst="rect">
            <a:avLst/>
          </a:prstGeom>
        </p:spPr>
      </p:pic>
    </p:spTree>
    <p:extLst>
      <p:ext uri="{BB962C8B-B14F-4D97-AF65-F5344CB8AC3E}">
        <p14:creationId xmlns:p14="http://schemas.microsoft.com/office/powerpoint/2010/main" val="773688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0480F953-ABC9-41BC-A78A-3FB3BE82D0F0}"/>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6F20B54D-F296-FD2D-1089-B35C73F276D7}"/>
              </a:ext>
            </a:extLst>
          </p:cNvPr>
          <p:cNvSpPr>
            <a:spLocks noGrp="1"/>
          </p:cNvSpPr>
          <p:nvPr>
            <p:ph sz="quarter" idx="16"/>
          </p:nvPr>
        </p:nvSpPr>
        <p:spPr>
          <a:xfrm>
            <a:off x="618083" y="771525"/>
            <a:ext cx="10955535" cy="502890"/>
          </a:xfrm>
        </p:spPr>
        <p:txBody>
          <a:bodyPr>
            <a:normAutofit fontScale="85000" lnSpcReduction="20000"/>
          </a:bodyPr>
          <a:lstStyle/>
          <a:p>
            <a:pPr marL="0" indent="0" algn="l">
              <a:buNone/>
            </a:pPr>
            <a:r>
              <a:rPr sz="3600" b="1" dirty="0">
                <a:solidFill>
                  <a:srgbClr val="7030A0"/>
                </a:solidFill>
                <a:effectLst/>
                <a:latin typeface="Avenir Next LT Pro" panose="020B0504020202020204" pitchFamily="34" charset="0"/>
              </a:rPr>
              <a:t>Symbolism of Forty Days</a:t>
            </a:r>
            <a:r>
              <a:rPr b="1" dirty="0">
                <a:solidFill>
                  <a:srgbClr val="7030A0"/>
                </a:solidFill>
                <a:effectLst/>
              </a:rPr>
              <a:t> </a:t>
            </a:r>
            <a:endParaRPr lang="en-GB" b="1" dirty="0">
              <a:solidFill>
                <a:srgbClr val="7030A0"/>
              </a:solidFill>
            </a:endParaRPr>
          </a:p>
        </p:txBody>
      </p:sp>
      <p:sp>
        <p:nvSpPr>
          <p:cNvPr id="9" name="TextBox 8">
            <a:extLst>
              <a:ext uri="{FF2B5EF4-FFF2-40B4-BE49-F238E27FC236}">
                <a16:creationId xmlns:a16="http://schemas.microsoft.com/office/drawing/2014/main" id="{0CAA7FB9-58FC-4042-9003-8FB8E6CA6A79}"/>
              </a:ext>
            </a:extLst>
          </p:cNvPr>
          <p:cNvSpPr txBox="1"/>
          <p:nvPr/>
        </p:nvSpPr>
        <p:spPr>
          <a:xfrm>
            <a:off x="618083" y="1541115"/>
            <a:ext cx="3408312" cy="3669712"/>
          </a:xfrm>
          <a:prstGeom prst="rect">
            <a:avLst/>
          </a:prstGeom>
          <a:noFill/>
        </p:spPr>
        <p:txBody>
          <a:bodyPr wrap="square" rtlCol="0">
            <a:normAutofit/>
          </a:bodyPr>
          <a:lstStyle/>
          <a:p>
            <a:pPr marL="0" algn="l">
              <a:buNone/>
            </a:pPr>
            <a:r>
              <a:rPr sz="1500" b="1" dirty="0">
                <a:solidFill>
                  <a:srgbClr val="7030A0"/>
                </a:solidFill>
                <a:effectLst/>
                <a:latin typeface="Avenir Next LT Pro" panose="020B0504020202020204" pitchFamily="34" charset="0"/>
              </a:rPr>
              <a:t>Trial &amp; Testing</a:t>
            </a:r>
            <a:r>
              <a:rPr dirty="0">
                <a:solidFill>
                  <a:srgbClr val="7030A0"/>
                </a:solidFill>
                <a:effectLst/>
              </a:rPr>
              <a:t> </a:t>
            </a:r>
          </a:p>
          <a:p>
            <a:pPr marL="0" algn="l">
              <a:spcBef>
                <a:spcPts val="900"/>
              </a:spcBef>
              <a:buNone/>
            </a:pPr>
            <a:r>
              <a:rPr b="0" dirty="0">
                <a:solidFill>
                  <a:srgbClr val="7030A0"/>
                </a:solidFill>
                <a:effectLst/>
                <a:latin typeface="Avenir Next LT Pro" panose="020B0504020202020204" pitchFamily="34" charset="0"/>
              </a:rPr>
              <a:t>The number forty in Scripture often marks times of hardship and challenge, such as the forty days of rain during Noah’s flood</a:t>
            </a:r>
            <a:r>
              <a:rPr lang="en-GB" b="0" dirty="0">
                <a:solidFill>
                  <a:srgbClr val="7030A0"/>
                </a:solidFill>
                <a:effectLst/>
                <a:latin typeface="Avenir Next LT Pro" panose="020B0504020202020204" pitchFamily="34" charset="0"/>
              </a:rPr>
              <a:t>, the forty years of the Israelites travelling in the wilderness to the Promised Land</a:t>
            </a:r>
            <a:r>
              <a:rPr b="0" dirty="0">
                <a:solidFill>
                  <a:srgbClr val="7030A0"/>
                </a:solidFill>
                <a:effectLst/>
                <a:latin typeface="Avenir Next LT Pro" panose="020B0504020202020204" pitchFamily="34" charset="0"/>
              </a:rPr>
              <a:t> and Jesus’</a:t>
            </a:r>
            <a:r>
              <a:rPr lang="en-GB" b="0" dirty="0">
                <a:solidFill>
                  <a:srgbClr val="7030A0"/>
                </a:solidFill>
                <a:effectLst/>
                <a:latin typeface="Avenir Next LT Pro" panose="020B0504020202020204" pitchFamily="34" charset="0"/>
              </a:rPr>
              <a:t> 40 days of fasting and</a:t>
            </a:r>
            <a:r>
              <a:rPr b="0" dirty="0">
                <a:solidFill>
                  <a:srgbClr val="7030A0"/>
                </a:solidFill>
                <a:effectLst/>
                <a:latin typeface="Avenir Next LT Pro" panose="020B0504020202020204" pitchFamily="34" charset="0"/>
              </a:rPr>
              <a:t> temptation in the </a:t>
            </a:r>
            <a:r>
              <a:rPr lang="en-GB" dirty="0">
                <a:solidFill>
                  <a:srgbClr val="7030A0"/>
                </a:solidFill>
                <a:latin typeface="Avenir Next LT Pro" panose="020B0504020202020204" pitchFamily="34" charset="0"/>
              </a:rPr>
              <a:t>desert</a:t>
            </a:r>
            <a:r>
              <a:rPr b="0" dirty="0">
                <a:solidFill>
                  <a:srgbClr val="7030A0"/>
                </a:solidFill>
                <a:effectLst/>
                <a:latin typeface="Avenir Next LT Pro" panose="020B0504020202020204" pitchFamily="34" charset="0"/>
              </a:rPr>
              <a:t>. These periods test faith and perseverance.</a:t>
            </a:r>
            <a:r>
              <a:rPr dirty="0">
                <a:solidFill>
                  <a:srgbClr val="7030A0"/>
                </a:solidFill>
                <a:effectLst/>
              </a:rPr>
              <a:t> </a:t>
            </a:r>
            <a:endParaRPr lang="en-GB" dirty="0">
              <a:solidFill>
                <a:srgbClr val="7030A0"/>
              </a:solidFill>
            </a:endParaRPr>
          </a:p>
        </p:txBody>
      </p:sp>
      <p:sp>
        <p:nvSpPr>
          <p:cNvPr id="10" name="TextBox 9">
            <a:extLst>
              <a:ext uri="{FF2B5EF4-FFF2-40B4-BE49-F238E27FC236}">
                <a16:creationId xmlns:a16="http://schemas.microsoft.com/office/drawing/2014/main" id="{842B0FC9-31D8-4BB2-96A7-B015876295D0}"/>
              </a:ext>
            </a:extLst>
          </p:cNvPr>
          <p:cNvSpPr txBox="1"/>
          <p:nvPr/>
        </p:nvSpPr>
        <p:spPr>
          <a:xfrm>
            <a:off x="4208859" y="1541114"/>
            <a:ext cx="3408312" cy="2868047"/>
          </a:xfrm>
          <a:prstGeom prst="rect">
            <a:avLst/>
          </a:prstGeom>
          <a:noFill/>
        </p:spPr>
        <p:txBody>
          <a:bodyPr wrap="square" rtlCol="0">
            <a:normAutofit/>
          </a:bodyPr>
          <a:lstStyle/>
          <a:p>
            <a:pPr marL="0" algn="l">
              <a:buNone/>
            </a:pPr>
            <a:r>
              <a:rPr sz="1500" b="1" dirty="0">
                <a:solidFill>
                  <a:srgbClr val="7030A0"/>
                </a:solidFill>
                <a:effectLst/>
                <a:latin typeface="Avenir Next LT Pro" panose="020B0504020202020204" pitchFamily="34" charset="0"/>
              </a:rPr>
              <a:t>Preparation &amp; Purification</a:t>
            </a:r>
            <a:r>
              <a:rPr dirty="0">
                <a:solidFill>
                  <a:srgbClr val="7030A0"/>
                </a:solidFill>
                <a:effectLst/>
              </a:rPr>
              <a:t> </a:t>
            </a:r>
          </a:p>
          <a:p>
            <a:pPr marL="0" algn="l">
              <a:spcBef>
                <a:spcPts val="900"/>
              </a:spcBef>
              <a:buNone/>
            </a:pPr>
            <a:r>
              <a:rPr b="0" dirty="0">
                <a:solidFill>
                  <a:srgbClr val="7030A0"/>
                </a:solidFill>
                <a:effectLst/>
                <a:latin typeface="Avenir Next LT Pro" panose="020B0504020202020204" pitchFamily="34" charset="0"/>
              </a:rPr>
              <a:t>Forty days signify preparation for a new beginning—Moses’ forty days on Sinai prepared him to receive the Law, while Lent prepares believers for Easter through self-denial and prayer.</a:t>
            </a:r>
            <a:r>
              <a:rPr dirty="0">
                <a:solidFill>
                  <a:srgbClr val="7030A0"/>
                </a:solidFill>
                <a:effectLst/>
              </a:rPr>
              <a:t> </a:t>
            </a:r>
            <a:endParaRPr lang="en-GB" dirty="0">
              <a:solidFill>
                <a:srgbClr val="7030A0"/>
              </a:solidFill>
            </a:endParaRPr>
          </a:p>
        </p:txBody>
      </p:sp>
      <p:sp>
        <p:nvSpPr>
          <p:cNvPr id="11" name="TextBox 10">
            <a:extLst>
              <a:ext uri="{FF2B5EF4-FFF2-40B4-BE49-F238E27FC236}">
                <a16:creationId xmlns:a16="http://schemas.microsoft.com/office/drawing/2014/main" id="{97921134-FFC0-4026-B206-DB876B502168}"/>
              </a:ext>
            </a:extLst>
          </p:cNvPr>
          <p:cNvSpPr txBox="1"/>
          <p:nvPr/>
        </p:nvSpPr>
        <p:spPr>
          <a:xfrm>
            <a:off x="7799635" y="1541115"/>
            <a:ext cx="3408312" cy="1585614"/>
          </a:xfrm>
          <a:prstGeom prst="rect">
            <a:avLst/>
          </a:prstGeom>
          <a:solidFill>
            <a:schemeClr val="bg1"/>
          </a:solidFill>
        </p:spPr>
        <p:txBody>
          <a:bodyPr wrap="square" rtlCol="0">
            <a:noAutofit/>
          </a:bodyPr>
          <a:lstStyle/>
          <a:p>
            <a:pPr marL="0" algn="l">
              <a:buNone/>
            </a:pPr>
            <a:r>
              <a:rPr b="1" dirty="0">
                <a:solidFill>
                  <a:srgbClr val="7030A0"/>
                </a:solidFill>
                <a:effectLst/>
                <a:latin typeface="Avenir Next LT Pro" panose="020B0504020202020204" pitchFamily="34" charset="0"/>
              </a:rPr>
              <a:t>Renewal &amp; Resurrection</a:t>
            </a:r>
            <a:r>
              <a:rPr dirty="0">
                <a:solidFill>
                  <a:srgbClr val="7030A0"/>
                </a:solidFill>
                <a:effectLst/>
              </a:rPr>
              <a:t> </a:t>
            </a:r>
          </a:p>
          <a:p>
            <a:pPr marL="0" algn="l">
              <a:spcBef>
                <a:spcPts val="900"/>
              </a:spcBef>
              <a:buNone/>
            </a:pPr>
            <a:r>
              <a:rPr b="0" dirty="0">
                <a:solidFill>
                  <a:srgbClr val="7030A0"/>
                </a:solidFill>
                <a:effectLst/>
                <a:latin typeface="Avenir Next LT Pro" panose="020B0504020202020204" pitchFamily="34" charset="0"/>
              </a:rPr>
              <a:t>The forty-day journey is a pilgrimage toward spiritual renewal and resurrection, inviting Christians to reset their relationship with God and embrace transformation.</a:t>
            </a:r>
            <a:r>
              <a:rPr dirty="0">
                <a:solidFill>
                  <a:srgbClr val="7030A0"/>
                </a:solidFill>
                <a:effectLst/>
              </a:rPr>
              <a:t> </a:t>
            </a:r>
            <a:endParaRPr lang="en-GB" dirty="0">
              <a:solidFill>
                <a:srgbClr val="7030A0"/>
              </a:solidFill>
            </a:endParaRPr>
          </a:p>
        </p:txBody>
      </p:sp>
    </p:spTree>
    <p:extLst>
      <p:ext uri="{BB962C8B-B14F-4D97-AF65-F5344CB8AC3E}">
        <p14:creationId xmlns:p14="http://schemas.microsoft.com/office/powerpoint/2010/main" val="1013616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811827A-1CAB-42F2-B0C5-42468BA7FC45}"/>
              </a:ext>
            </a:extLst>
          </p:cNvPr>
          <p:cNvPicPr>
            <a:picLocks noGrp="1" noChangeAspect="1"/>
          </p:cNvPicPr>
          <p:nvPr>
            <p:ph sz="quarter" idx="15"/>
          </p:nvPr>
        </p:nvPicPr>
        <p:blipFill>
          <a:blip r:embed="rId3">
            <a:extLs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4" name="Content Placeholder 3">
            <a:extLst>
              <a:ext uri="{FF2B5EF4-FFF2-40B4-BE49-F238E27FC236}">
                <a16:creationId xmlns:a16="http://schemas.microsoft.com/office/drawing/2014/main" id="{7B166646-9602-95E5-C0CF-EB9E6ADBA5F0}"/>
              </a:ext>
            </a:extLst>
          </p:cNvPr>
          <p:cNvSpPr>
            <a:spLocks noGrp="1"/>
          </p:cNvSpPr>
          <p:nvPr>
            <p:ph sz="quarter" idx="16"/>
          </p:nvPr>
        </p:nvSpPr>
        <p:spPr>
          <a:xfrm>
            <a:off x="619125" y="466725"/>
            <a:ext cx="10953750" cy="1340941"/>
          </a:xfrm>
        </p:spPr>
        <p:txBody>
          <a:bodyPr>
            <a:normAutofit fontScale="92500"/>
          </a:bodyPr>
          <a:lstStyle/>
          <a:p>
            <a:pPr marL="0" marR="0" indent="0" algn="l">
              <a:buNone/>
            </a:pPr>
            <a:r>
              <a:rPr sz="4800" b="1" dirty="0">
                <a:solidFill>
                  <a:srgbClr val="7030A0"/>
                </a:solidFill>
                <a:effectLst/>
                <a:latin typeface="Avenir Next LT Pro" panose="020B0504020202020204" pitchFamily="34" charset="0"/>
              </a:rPr>
              <a:t>Themes of Repentance and Preparation</a:t>
            </a:r>
            <a:r>
              <a:rPr b="1" dirty="0">
                <a:solidFill>
                  <a:srgbClr val="7030A0"/>
                </a:solidFill>
                <a:effectLst/>
              </a:rPr>
              <a:t> </a:t>
            </a:r>
            <a:endParaRPr lang="en-GB" b="1" dirty="0">
              <a:solidFill>
                <a:srgbClr val="7030A0"/>
              </a:solidFill>
            </a:endParaRPr>
          </a:p>
        </p:txBody>
      </p:sp>
      <p:sp>
        <p:nvSpPr>
          <p:cNvPr id="9" name="TextBox 8">
            <a:extLst>
              <a:ext uri="{FF2B5EF4-FFF2-40B4-BE49-F238E27FC236}">
                <a16:creationId xmlns:a16="http://schemas.microsoft.com/office/drawing/2014/main" id="{D297800A-2A1A-4524-BA6D-1CB36B21F7ED}"/>
              </a:ext>
            </a:extLst>
          </p:cNvPr>
          <p:cNvSpPr txBox="1"/>
          <p:nvPr/>
        </p:nvSpPr>
        <p:spPr>
          <a:xfrm>
            <a:off x="561845" y="2288744"/>
            <a:ext cx="7422585" cy="4102531"/>
          </a:xfrm>
          <a:prstGeom prst="rect">
            <a:avLst/>
          </a:prstGeom>
          <a:noFill/>
        </p:spPr>
        <p:txBody>
          <a:bodyPr wrap="square" rtlCol="0">
            <a:normAutofit/>
          </a:bodyPr>
          <a:lstStyle/>
          <a:p>
            <a:pPr marL="0" marR="0" algn="l">
              <a:spcBef>
                <a:spcPts val="1800"/>
              </a:spcBef>
              <a:buNone/>
            </a:pPr>
            <a:r>
              <a:rPr sz="2000" b="0" dirty="0">
                <a:solidFill>
                  <a:srgbClr val="7030A0"/>
                </a:solidFill>
                <a:effectLst/>
                <a:latin typeface="Avenir Next LT Pro" panose="020B0504020202020204" pitchFamily="34" charset="0"/>
              </a:rPr>
              <a:t>Lent cent</a:t>
            </a:r>
            <a:r>
              <a:rPr lang="en-GB" sz="2000" b="0" dirty="0">
                <a:solidFill>
                  <a:srgbClr val="7030A0"/>
                </a:solidFill>
                <a:effectLst/>
                <a:latin typeface="Avenir Next LT Pro" panose="020B0504020202020204" pitchFamily="34" charset="0"/>
              </a:rPr>
              <a:t>re</a:t>
            </a:r>
            <a:r>
              <a:rPr sz="2000" b="0" dirty="0">
                <a:solidFill>
                  <a:srgbClr val="7030A0"/>
                </a:solidFill>
                <a:effectLst/>
                <a:latin typeface="Avenir Next LT Pro" panose="020B0504020202020204" pitchFamily="34" charset="0"/>
              </a:rPr>
              <a:t>s on repentance—turning away from sin—and preparing the heart for Easter’s celebration of Christ’s resurrection. This includes acknowledging human frailty, seeking forgiveness, and committing to spiritual growth. The liturgical scriptures and prayers during Lent emphasize humility, conversion, and renewal of baptismal promises, reinforcing the season’s purpose as a spiritual cleansing process.</a:t>
            </a:r>
            <a:r>
              <a:rPr sz="2000" dirty="0">
                <a:solidFill>
                  <a:srgbClr val="7030A0"/>
                </a:solidFill>
                <a:effectLst/>
              </a:rPr>
              <a:t> </a:t>
            </a:r>
            <a:endParaRPr lang="en-GB" sz="2000" dirty="0">
              <a:solidFill>
                <a:srgbClr val="7030A0"/>
              </a:solidFill>
              <a:effectLst/>
            </a:endParaRPr>
          </a:p>
          <a:p>
            <a:pPr marL="0" marR="0" algn="l">
              <a:spcBef>
                <a:spcPts val="1800"/>
              </a:spcBef>
              <a:buNone/>
            </a:pPr>
            <a:r>
              <a:rPr lang="en-GB" sz="2000" dirty="0">
                <a:solidFill>
                  <a:srgbClr val="7030A0"/>
                </a:solidFill>
              </a:rPr>
              <a:t>Key word: metanoia – ‘make a complete turnaround/U-turn towards God.’</a:t>
            </a:r>
            <a:endParaRPr sz="2000" dirty="0">
              <a:solidFill>
                <a:srgbClr val="7030A0"/>
              </a:solidFill>
              <a:effectLst/>
            </a:endParaRPr>
          </a:p>
        </p:txBody>
      </p:sp>
      <p:pic>
        <p:nvPicPr>
          <p:cNvPr id="3" name="Picture 2">
            <a:extLst>
              <a:ext uri="{FF2B5EF4-FFF2-40B4-BE49-F238E27FC236}">
                <a16:creationId xmlns:a16="http://schemas.microsoft.com/office/drawing/2014/main" id="{81E69286-8767-31E3-06C1-DE93FE5B7D6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87010" y="1994836"/>
            <a:ext cx="3810000" cy="3543300"/>
          </a:xfrm>
          <a:prstGeom prst="rect">
            <a:avLst/>
          </a:prstGeom>
        </p:spPr>
      </p:pic>
    </p:spTree>
    <p:extLst>
      <p:ext uri="{BB962C8B-B14F-4D97-AF65-F5344CB8AC3E}">
        <p14:creationId xmlns:p14="http://schemas.microsoft.com/office/powerpoint/2010/main" val="2906802045"/>
      </p:ext>
    </p:extLst>
  </p:cSld>
  <p:clrMapOvr>
    <a:masterClrMapping/>
  </p:clrMapOvr>
</p:sld>
</file>

<file path=ppt/theme/theme1.xml><?xml version="1.0" encoding="utf-8"?>
<a:theme xmlns:a="http://schemas.openxmlformats.org/drawingml/2006/main" name="Square harmony">
  <a:themeElements>
    <a:clrScheme name="Square Harmony">
      <a:dk1>
        <a:srgbClr val="000000"/>
      </a:dk1>
      <a:lt1>
        <a:srgbClr val="FFFFFF"/>
      </a:lt1>
      <a:dk2>
        <a:srgbClr val="0E2841"/>
      </a:dk2>
      <a:lt2>
        <a:srgbClr val="E8E8E8"/>
      </a:lt2>
      <a:accent1>
        <a:srgbClr val="0E5336"/>
      </a:accent1>
      <a:accent2>
        <a:srgbClr val="DDB4FA"/>
      </a:accent2>
      <a:accent3>
        <a:srgbClr val="5693CF"/>
      </a:accent3>
      <a:accent4>
        <a:srgbClr val="F6F8E6"/>
      </a:accent4>
      <a:accent5>
        <a:srgbClr val="90FEC3"/>
      </a:accent5>
      <a:accent6>
        <a:srgbClr val="1538A8"/>
      </a:accent6>
      <a:hlink>
        <a:srgbClr val="467886"/>
      </a:hlink>
      <a:folHlink>
        <a:srgbClr val="96607D"/>
      </a:folHlink>
    </a:clrScheme>
    <a:fontScheme name="Square harmony">
      <a:majorFont>
        <a:latin typeface="Avenir Next LT Pro Demi"/>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quare Harmony_win32_EF_v3" id="{DFB72738-CE99-4470-904C-205E8E70D837}" vid="{F2FEBAB6-D7E3-4CC2-B31D-075EF81A3893}"/>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64</TotalTime>
  <Words>1877</Words>
  <Application>Microsoft Office PowerPoint</Application>
  <PresentationFormat>Widescreen</PresentationFormat>
  <Paragraphs>128</Paragraphs>
  <Slides>17</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Aptos</vt:lpstr>
      <vt:lpstr>Arial</vt:lpstr>
      <vt:lpstr>Avenir Next LT Pro</vt:lpstr>
      <vt:lpstr>Avenir Next LT Pro Demi</vt:lpstr>
      <vt:lpstr>Avenir Next LT Pro Light</vt:lpstr>
      <vt:lpstr>Gill Sans MT</vt:lpstr>
      <vt:lpstr>Wingdings 2</vt:lpstr>
      <vt:lpstr>Square harmony</vt:lpstr>
      <vt:lpstr>Dividend</vt:lpstr>
      <vt:lpstr>PowerPoint Presentation</vt:lpstr>
      <vt:lpstr>PowerPoint Presentation</vt:lpstr>
      <vt:lpstr>What is Lent?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Revd Geoff Abasolo-Munnery</dc:creator>
  <cp:lastModifiedBy>Revd Geoff Abasolo-Munnery</cp:lastModifiedBy>
  <cp:revision>1</cp:revision>
  <dcterms:created xsi:type="dcterms:W3CDTF">2026-02-03T13:47:36Z</dcterms:created>
  <dcterms:modified xsi:type="dcterms:W3CDTF">2026-02-03T15:01:12Z</dcterms:modified>
</cp:coreProperties>
</file>