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5" r:id="rId4"/>
  </p:sldMasterIdLst>
  <p:notesMasterIdLst>
    <p:notesMasterId r:id="rId16"/>
  </p:notesMasterIdLst>
  <p:handoutMasterIdLst>
    <p:handoutMasterId r:id="rId17"/>
  </p:handoutMasterIdLst>
  <p:sldIdLst>
    <p:sldId id="2561" r:id="rId5"/>
    <p:sldId id="2570" r:id="rId6"/>
    <p:sldId id="2571" r:id="rId7"/>
    <p:sldId id="2563" r:id="rId8"/>
    <p:sldId id="2573" r:id="rId9"/>
    <p:sldId id="2564" r:id="rId10"/>
    <p:sldId id="2565" r:id="rId11"/>
    <p:sldId id="2566" r:id="rId12"/>
    <p:sldId id="2567" r:id="rId13"/>
    <p:sldId id="2568" r:id="rId14"/>
    <p:sldId id="25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ulling out the Darnel – Proposals for the Future Governance of Saxon Shoreline Benefice" id="{15706E8E-1F1F-4BC4-A0C1-EEB48ADD3FC1}">
          <p14:sldIdLst>
            <p14:sldId id="2561"/>
          </p14:sldIdLst>
        </p14:section>
        <p14:section name="Pulling out the Darnel – Proposals for the Future Governance of Saxon Shoreline Benefice" id="{9DC32D35-CDAF-4A28-8B88-9BD04B7761DB}">
          <p14:sldIdLst>
            <p14:sldId id="2570"/>
            <p14:sldId id="2571"/>
            <p14:sldId id="2563"/>
            <p14:sldId id="2573"/>
            <p14:sldId id="2564"/>
            <p14:sldId id="2565"/>
            <p14:sldId id="2566"/>
            <p14:sldId id="2567"/>
            <p14:sldId id="2568"/>
            <p14:sldId id="25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0E4221-6F06-64E5-5214-772388C857B5}" name="Elizabeth Feldbruegge (ALLEGIS GROUP HOLDINGS INC)" initials="EF(GHI" userId="S::v-felizabeth@microsoft.com::ba5aea11-28e4-484d-8e49-c15efb1bd2e9" providerId="AD"/>
  <p188:author id="{E2471F2E-E011-F521-299E-65FC243E7E5E}" name="David Salaguinto" initials="DS" userId="S::davidsa@microsoft.com::9399e6ad-b974-43d0-b593-8c2804f84e0d" providerId="AD"/>
  <p188:author id="{DC3CAF61-3D39-8A1C-6AB6-F5CBCFCBEA47}" name="Vanessa Buzgheia (ALLEGIS GROUP HOLDINGS INC)" initials="" userId="S::v-vabuzgheia@microsoft.com::f3934b54-4599-40d0-96a8-d6208686f730" providerId="AD"/>
  <p188:author id="{9941987A-41B7-49AC-EE6E-03F2D0BD95BA}" name="Daria Naidenov" initials="DN" userId="S::danaidenov@microsoft.com::ab38ab5f-bdf0-4774-ae5a-d2782abb20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86FF4-DF1B-405B-93C2-DE1504901685}" v="1024" dt="2025-10-24T11:46:36.116"/>
    <p1510:client id="{1311CCBB-372A-49E8-B208-E7F7FC027D03}" v="20" dt="2025-10-24T10:25:23.760"/>
    <p1510:client id="{2FD5B9E5-589D-4B1F-B430-E569D0E7D8BC}" v="1" dt="2025-10-24T13:39:10.221"/>
    <p1510:client id="{62C362F2-B0F2-4F27-BE50-3B927C1247E2}" v="12" dt="2025-10-24T09:59:53.733"/>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360" y="2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vd Geoff Abasolo-Munnery" userId="b234e7e804758bb3" providerId="LiveId" clId="{9712F533-A70A-4D8A-BE7B-BF4AFEC8C35D}"/>
    <pc:docChg chg="custSel addSld delSld modSld modSection">
      <pc:chgData name="Revd Geoff Abasolo-Munnery" userId="b234e7e804758bb3" providerId="LiveId" clId="{9712F533-A70A-4D8A-BE7B-BF4AFEC8C35D}" dt="2025-10-24T13:40:24.091" v="11" actId="2696"/>
      <pc:docMkLst>
        <pc:docMk/>
      </pc:docMkLst>
      <pc:sldChg chg="new del">
        <pc:chgData name="Revd Geoff Abasolo-Munnery" userId="b234e7e804758bb3" providerId="LiveId" clId="{9712F533-A70A-4D8A-BE7B-BF4AFEC8C35D}" dt="2025-10-24T13:40:24.091" v="11" actId="2696"/>
        <pc:sldMkLst>
          <pc:docMk/>
          <pc:sldMk cId="2485574513" sldId="2572"/>
        </pc:sldMkLst>
      </pc:sldChg>
      <pc:sldChg chg="addSp modSp new mod modClrScheme chgLayout">
        <pc:chgData name="Revd Geoff Abasolo-Munnery" userId="b234e7e804758bb3" providerId="LiveId" clId="{9712F533-A70A-4D8A-BE7B-BF4AFEC8C35D}" dt="2025-10-24T13:40:16.556" v="10" actId="14100"/>
        <pc:sldMkLst>
          <pc:docMk/>
          <pc:sldMk cId="4189597707" sldId="2573"/>
        </pc:sldMkLst>
        <pc:picChg chg="add mod">
          <ac:chgData name="Revd Geoff Abasolo-Munnery" userId="b234e7e804758bb3" providerId="LiveId" clId="{9712F533-A70A-4D8A-BE7B-BF4AFEC8C35D}" dt="2025-10-24T13:40:16.556" v="10" actId="14100"/>
          <ac:picMkLst>
            <pc:docMk/>
            <pc:sldMk cId="4189597707" sldId="2573"/>
            <ac:picMk id="3" creationId="{963522A3-1CF0-9D66-8DD1-43960BA1F8E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10/24/2025</a:t>
            </a:fld>
            <a:endParaRPr lang="en-US"/>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BFDD6F49-EBB7-4CCF-97A8-E526BB28BB69}" type="slidenum">
              <a:rPr lang="en-US" smtClean="0"/>
              <a:t>1</a:t>
            </a:fld>
            <a:endParaRPr lang="en-US"/>
          </a:p>
        </p:txBody>
      </p:sp>
    </p:spTree>
    <p:extLst>
      <p:ext uri="{BB962C8B-B14F-4D97-AF65-F5344CB8AC3E}">
        <p14:creationId xmlns:p14="http://schemas.microsoft.com/office/powerpoint/2010/main" val="4234668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 offer these proposals in the spirit of hope and collaboration, trusting in God’s guidance and your partnership as we seek a sustainable future for our Benefice. Leadership means making difficult decisions, but it also means listening, engaging, and working together. I believe that by embracing these changes, we can create a more vibrant, mission-focused church community that is better equipped to serve our parishioners and fulfil our calling. Let us move forward with faith, courage, and a shared commitment to the growth of God’s Kingdom in our midst.</a:t>
            </a:r>
          </a:p>
        </p:txBody>
      </p:sp>
      <p:sp>
        <p:nvSpPr>
          <p:cNvPr id="4" name="Slide Number Placeholder 3"/>
          <p:cNvSpPr>
            <a:spLocks noGrp="1"/>
          </p:cNvSpPr>
          <p:nvPr>
            <p:ph type="sldNum" sz="quarter" idx="5"/>
          </p:nvPr>
        </p:nvSpPr>
        <p:spPr/>
        <p:txBody>
          <a:bodyPr/>
          <a:lstStyle/>
          <a:p>
            <a:fld id="{BFDD6F49-EBB7-4CCF-97A8-E526BB28BB69}" type="slidenum">
              <a:rPr lang="en-US" smtClean="0"/>
              <a:t>11</a:t>
            </a:fld>
            <a:endParaRPr lang="en-US"/>
          </a:p>
        </p:txBody>
      </p:sp>
    </p:spTree>
    <p:extLst>
      <p:ext uri="{BB962C8B-B14F-4D97-AF65-F5344CB8AC3E}">
        <p14:creationId xmlns:p14="http://schemas.microsoft.com/office/powerpoint/2010/main" val="147915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24 Jesus put a parable before the crowds, ‘The kingdom of heaven may be compared to a man who sowed good seed in his field. 25 While everybody was asleep his enemy came, sowed darnel all among the wheat, and made off. 26 When the new wheat sprouted and ripened, the darnel appeared as well. 27 The owner’s servants went to him and said, “Sir, was it not good seed that you sowed in your field? If so, where does the darnel come from?” 28 “Some enemy has done this,” he answered. And the servants said, “Do you want us to go and weed it out?” 29 But he said, “No, because when you weed out the darnel you might pull up the wheat with it. 30 Let them both grow till the harvest; and at harvest time I shall say to the reapers: First, collect the darnel and tie it in bundles to be burnt, then gather the wheat into my barn.”’</a:t>
            </a:r>
            <a:endParaRPr lang="en-GB" dirty="0"/>
          </a:p>
        </p:txBody>
      </p:sp>
      <p:sp>
        <p:nvSpPr>
          <p:cNvPr id="4" name="Slide Number Placeholder 3"/>
          <p:cNvSpPr>
            <a:spLocks noGrp="1"/>
          </p:cNvSpPr>
          <p:nvPr>
            <p:ph type="sldNum" sz="quarter" idx="5"/>
          </p:nvPr>
        </p:nvSpPr>
        <p:spPr/>
        <p:txBody>
          <a:bodyPr/>
          <a:lstStyle/>
          <a:p>
            <a:fld id="{BFDD6F49-EBB7-4CCF-97A8-E526BB28BB69}" type="slidenum">
              <a:rPr lang="en-US" smtClean="0"/>
              <a:t>2</a:t>
            </a:fld>
            <a:endParaRPr lang="en-US"/>
          </a:p>
        </p:txBody>
      </p:sp>
    </p:spTree>
    <p:extLst>
      <p:ext uri="{BB962C8B-B14F-4D97-AF65-F5344CB8AC3E}">
        <p14:creationId xmlns:p14="http://schemas.microsoft.com/office/powerpoint/2010/main" val="384151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1. Listening carefully as the passage is read, notice where your attention is drawn to a word or phrase where your mind lingers.</a:t>
            </a:r>
          </a:p>
          <a:p>
            <a:pPr lvl="0"/>
            <a:r>
              <a:rPr lang="en-GB" dirty="0"/>
              <a:t>2. Pair up with a neighbour.</a:t>
            </a:r>
          </a:p>
          <a:p>
            <a:pPr lvl="0"/>
            <a:r>
              <a:rPr lang="en-GB" dirty="0"/>
              <a:t>Listen to that person as he or she tells you what they heard in the passage. They may mention something they’d never heard before, something odd or something comforting, or something about which they’d like to ask a biblical scholar.</a:t>
            </a:r>
          </a:p>
          <a:p>
            <a:pPr lvl="0"/>
            <a:r>
              <a:rPr lang="en-GB" dirty="0"/>
              <a:t>3. Listen well, because your job will be to report back to the rest of the group what your partner has said, not what you yourself said. Some people even take notes to help them focus and remember.</a:t>
            </a:r>
          </a:p>
          <a:p>
            <a:pPr lvl="0"/>
            <a:r>
              <a:rPr lang="en-GB" dirty="0"/>
              <a:t>4. The facilitator then looks for common threads that may emerge from the sharing that takes place as a group.</a:t>
            </a:r>
          </a:p>
          <a:p>
            <a:r>
              <a:rPr lang="en-GB" dirty="0"/>
              <a:t> </a:t>
            </a:r>
          </a:p>
          <a:p>
            <a:endParaRPr lang="en-GB" dirty="0"/>
          </a:p>
        </p:txBody>
      </p:sp>
      <p:sp>
        <p:nvSpPr>
          <p:cNvPr id="4" name="Slide Number Placeholder 3"/>
          <p:cNvSpPr>
            <a:spLocks noGrp="1"/>
          </p:cNvSpPr>
          <p:nvPr>
            <p:ph type="sldNum" sz="quarter" idx="5"/>
          </p:nvPr>
        </p:nvSpPr>
        <p:spPr/>
        <p:txBody>
          <a:bodyPr/>
          <a:lstStyle/>
          <a:p>
            <a:fld id="{BFDD6F49-EBB7-4CCF-97A8-E526BB28BB69}" type="slidenum">
              <a:rPr lang="en-US" smtClean="0"/>
              <a:t>3</a:t>
            </a:fld>
            <a:endParaRPr lang="en-US"/>
          </a:p>
        </p:txBody>
      </p:sp>
    </p:spTree>
    <p:extLst>
      <p:ext uri="{BB962C8B-B14F-4D97-AF65-F5344CB8AC3E}">
        <p14:creationId xmlns:p14="http://schemas.microsoft.com/office/powerpoint/2010/main" val="2296761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Reflecting on the Parable of the Wheat and the Darnel from Matthew 13:24-30, I find a compelling metaphor for our current situation in the Saxon Shoreline Benefice. Just as the farmer in the parable waits until harvest to separate the wheat from the weeds, I have held off making significant changes to our worship patterns and structures, hoping to nurture what is good without causing harm. However, the time has come to assess our position and make decisions that will ensure the sustainability and future of our local church community. For me, the 'darnel' represents those outdated structures, entrenched attitudes, and sometimes even individuals who, whether intentionally or not, hinder the growth of the Kingdom. Since my arrival in April 2023, I have focused on encouraging what is already thriving and promoting our Benefice’s strapline: 'Sowing the Seeds of Hope.' While growth is ultimately God's mission, we must act wisely and missionally. I have shared insights from Leading Your Church into Growth (</a:t>
            </a:r>
            <a:r>
              <a:rPr lang="en-US" dirty="0" err="1"/>
              <a:t>LYCiG</a:t>
            </a:r>
            <a:r>
              <a:rPr lang="en-US" dirty="0"/>
              <a:t>), which have informed our Mission Action Plans. My leadership approach has been collaborative and respectful, </a:t>
            </a:r>
            <a:r>
              <a:rPr lang="en-US" dirty="0" err="1"/>
              <a:t>honouring</a:t>
            </a:r>
            <a:r>
              <a:rPr lang="en-US" dirty="0"/>
              <a:t> parish traditions and sensitivities. Now, I believe it is my duty to make some difficult decisions, in consultation with you, to identify and address the 'darnel' that impedes our mission.</a:t>
            </a:r>
          </a:p>
        </p:txBody>
      </p:sp>
      <p:sp>
        <p:nvSpPr>
          <p:cNvPr id="4" name="Slide Number Placeholder 3"/>
          <p:cNvSpPr>
            <a:spLocks noGrp="1"/>
          </p:cNvSpPr>
          <p:nvPr>
            <p:ph type="sldNum" sz="quarter" idx="5"/>
          </p:nvPr>
        </p:nvSpPr>
        <p:spPr/>
        <p:txBody>
          <a:bodyPr/>
          <a:lstStyle/>
          <a:p>
            <a:fld id="{BFDD6F49-EBB7-4CCF-97A8-E526BB28BB69}" type="slidenum">
              <a:rPr lang="en-US" smtClean="0"/>
              <a:t>4</a:t>
            </a:fld>
            <a:endParaRPr lang="en-US"/>
          </a:p>
        </p:txBody>
      </p:sp>
    </p:spTree>
    <p:extLst>
      <p:ext uri="{BB962C8B-B14F-4D97-AF65-F5344CB8AC3E}">
        <p14:creationId xmlns:p14="http://schemas.microsoft.com/office/powerpoint/2010/main" val="324075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ensure the survival of our Benefice, we must confront some hard truths. Our human and financial resources are stretched thin, and we need to foster a missional heart and work more collaboratively. Fear of change is understandable, but ignoring reality will not secure our future. We are operating in a post-Christian society where </a:t>
            </a:r>
            <a:r>
              <a:rPr lang="en-US" dirty="0" err="1"/>
              <a:t>organised</a:t>
            </a:r>
            <a:r>
              <a:rPr lang="en-US" dirty="0"/>
              <a:t> religion is often viewed as irrelevant. The Church of England’s national strategy increasingly focuses on urban renewal, leaving rural parishes like ours with fewer resources. We are also facing a vocational crisis, with fewer individuals discerning a call to ordained ministry. Locally, our seven-parish Benefice has around 80 regular attendees, most of whom are elderly. Recruiting volunteers for key roles is becoming increasingly difficult, and some parishes struggle to meet legal governance requirements. Financial challenges are mounting, with one parish in debt and others unable to pay their Parish Share in full. Our clergy team is stretched, and the current pattern of worship and administration is unsustainable. Much of my time is consumed by administration and strategic planning, rather than pastoral care—the heart of my calling. I have become more of a manager than a shepherd, which is deeply frustrating.</a:t>
            </a:r>
          </a:p>
        </p:txBody>
      </p:sp>
      <p:sp>
        <p:nvSpPr>
          <p:cNvPr id="4" name="Slide Number Placeholder 3"/>
          <p:cNvSpPr>
            <a:spLocks noGrp="1"/>
          </p:cNvSpPr>
          <p:nvPr>
            <p:ph type="sldNum" sz="quarter" idx="5"/>
          </p:nvPr>
        </p:nvSpPr>
        <p:spPr/>
        <p:txBody>
          <a:bodyPr/>
          <a:lstStyle/>
          <a:p>
            <a:fld id="{BFDD6F49-EBB7-4CCF-97A8-E526BB28BB69}" type="slidenum">
              <a:rPr lang="en-US" smtClean="0"/>
              <a:t>6</a:t>
            </a:fld>
            <a:endParaRPr lang="en-US"/>
          </a:p>
        </p:txBody>
      </p:sp>
    </p:spTree>
    <p:extLst>
      <p:ext uri="{BB962C8B-B14F-4D97-AF65-F5344CB8AC3E}">
        <p14:creationId xmlns:p14="http://schemas.microsoft.com/office/powerpoint/2010/main" val="77763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main obstacles I identify as 'darnel' include unsustainable governance structures, a focus on maintenance over mission, unrealistic demands on clergy and volunteers, and parochialism that hinders collective progress. Our medieval governance model is draining our energy and no longer viable. The 'one priest, one parish' model is outdated and unrealistic. We spend excessive time in meetings rather than on mission. Our focus tends to be on survival and maintaining the status quo, rather than pursuing missional growth. PCC meetings are dominated by concerns about buildings and finances, rather than mission. The current worship and administrative patterns risk burnout for clergy and volunteers, and our teams are aging and tired. My role is to lead the Benefice collectively, not to act as the priest of each individual parish. Progress toward unity has been partial, and we must embrace the collective and share resources, including finances.</a:t>
            </a:r>
          </a:p>
        </p:txBody>
      </p:sp>
      <p:sp>
        <p:nvSpPr>
          <p:cNvPr id="4" name="Slide Number Placeholder 3"/>
          <p:cNvSpPr>
            <a:spLocks noGrp="1"/>
          </p:cNvSpPr>
          <p:nvPr>
            <p:ph type="sldNum" sz="quarter" idx="5"/>
          </p:nvPr>
        </p:nvSpPr>
        <p:spPr/>
        <p:txBody>
          <a:bodyPr/>
          <a:lstStyle/>
          <a:p>
            <a:fld id="{BFDD6F49-EBB7-4CCF-97A8-E526BB28BB69}" type="slidenum">
              <a:rPr lang="en-US" smtClean="0"/>
              <a:t>7</a:t>
            </a:fld>
            <a:endParaRPr lang="en-US"/>
          </a:p>
        </p:txBody>
      </p:sp>
    </p:spTree>
    <p:extLst>
      <p:ext uri="{BB962C8B-B14F-4D97-AF65-F5344CB8AC3E}">
        <p14:creationId xmlns:p14="http://schemas.microsoft.com/office/powerpoint/2010/main" val="1928762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Inspired by the Early Church’s unity as described in Acts 2:44, I propose that we commit to a common vision and mission. This does not mean uniformity, but rather collaboration for survival and sustainability. Sometimes, as with the rose bushes in my garden, heavy pruning is necessary for new growth. We must trust that this is God’s Church and be willing to undergo change. By embracing a shared vision, we can move forward together, supporting one another and pooling our resources to ensure a vibrant future for our Benefice. This approach will allow us to focus more on pastoral care and mission, rather than being bogged down by administrative burdens. It is a call to unity, to trust in God’s guidance, and to be proactive in shaping our future.</a:t>
            </a:r>
          </a:p>
        </p:txBody>
      </p:sp>
      <p:sp>
        <p:nvSpPr>
          <p:cNvPr id="4" name="Slide Number Placeholder 3"/>
          <p:cNvSpPr>
            <a:spLocks noGrp="1"/>
          </p:cNvSpPr>
          <p:nvPr>
            <p:ph type="sldNum" sz="quarter" idx="5"/>
          </p:nvPr>
        </p:nvSpPr>
        <p:spPr/>
        <p:txBody>
          <a:bodyPr/>
          <a:lstStyle/>
          <a:p>
            <a:fld id="{BFDD6F49-EBB7-4CCF-97A8-E526BB28BB69}" type="slidenum">
              <a:rPr lang="en-US" smtClean="0"/>
              <a:t>8</a:t>
            </a:fld>
            <a:endParaRPr lang="en-US"/>
          </a:p>
        </p:txBody>
      </p:sp>
    </p:spTree>
    <p:extLst>
      <p:ext uri="{BB962C8B-B14F-4D97-AF65-F5344CB8AC3E}">
        <p14:creationId xmlns:p14="http://schemas.microsoft.com/office/powerpoint/2010/main" val="2951857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After much reflection and prayer, I propose the following remedial actions: First, we should become a Single Parish Benefice. Simplifying governance will free clergy for pastoral care and make the Benefice more attractive to future incumbents. Local teams can handle day-to-day operations, with one PCC for legal governance. Second, we should review the status of individual churches. Some churches, initially Kenardington and Orlestone, may become Festival Churches, focusing on special occasions. Third, we need to review our worship provision. We must use clergy more effectively and consider more informal, lay-led services to attract new congregants. These proposals are intended for consultation, not as final plans. Leadership involves making difficult choices, but we must do this together. If you disagree, I invite you to propose alternatives. We cannot afford to wait; we must be proactive.</a:t>
            </a:r>
          </a:p>
        </p:txBody>
      </p:sp>
      <p:sp>
        <p:nvSpPr>
          <p:cNvPr id="4" name="Slide Number Placeholder 3"/>
          <p:cNvSpPr>
            <a:spLocks noGrp="1"/>
          </p:cNvSpPr>
          <p:nvPr>
            <p:ph type="sldNum" sz="quarter" idx="5"/>
          </p:nvPr>
        </p:nvSpPr>
        <p:spPr/>
        <p:txBody>
          <a:bodyPr/>
          <a:lstStyle/>
          <a:p>
            <a:fld id="{BFDD6F49-EBB7-4CCF-97A8-E526BB28BB69}" type="slidenum">
              <a:rPr lang="en-US" smtClean="0"/>
              <a:t>9</a:t>
            </a:fld>
            <a:endParaRPr lang="en-US"/>
          </a:p>
        </p:txBody>
      </p:sp>
    </p:spTree>
    <p:extLst>
      <p:ext uri="{BB962C8B-B14F-4D97-AF65-F5344CB8AC3E}">
        <p14:creationId xmlns:p14="http://schemas.microsoft.com/office/powerpoint/2010/main" val="505775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consultation process will begin with a presentation of these proposals at the Churchwarden’s meeting on Monday, 3rd November. In 2026, I will hold public meetings in each parish for discussion, followed by PCC decisions in November. If the majority support these proposals, implementation will begin in January 2027. The process for Festival Churches will begin in Spring 2026. This process is designed to be inclusive and transparent, allowing for open dialogue and collective decision-making. I am committed to working with you to ensure that every voice is heard and that we move forward together in faith and unity.</a:t>
            </a:r>
          </a:p>
        </p:txBody>
      </p:sp>
      <p:sp>
        <p:nvSpPr>
          <p:cNvPr id="4" name="Slide Number Placeholder 3"/>
          <p:cNvSpPr>
            <a:spLocks noGrp="1"/>
          </p:cNvSpPr>
          <p:nvPr>
            <p:ph type="sldNum" sz="quarter" idx="5"/>
          </p:nvPr>
        </p:nvSpPr>
        <p:spPr/>
        <p:txBody>
          <a:bodyPr/>
          <a:lstStyle/>
          <a:p>
            <a:fld id="{BFDD6F49-EBB7-4CCF-97A8-E526BB28BB69}" type="slidenum">
              <a:rPr lang="en-US" smtClean="0"/>
              <a:t>10</a:t>
            </a:fld>
            <a:endParaRPr lang="en-US"/>
          </a:p>
        </p:txBody>
      </p:sp>
    </p:spTree>
    <p:extLst>
      <p:ext uri="{BB962C8B-B14F-4D97-AF65-F5344CB8AC3E}">
        <p14:creationId xmlns:p14="http://schemas.microsoft.com/office/powerpoint/2010/main" val="1899555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1944F5-72DB-5388-391B-5DC34BAD29A9}"/>
              </a:ext>
            </a:extLst>
          </p:cNvPr>
          <p:cNvSpPr/>
          <p:nvPr/>
        </p:nvSpPr>
        <p:spPr>
          <a:xfrm>
            <a:off x="1121981" y="874987"/>
            <a:ext cx="6584950"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1A7C733-6185-B286-B0DA-134F6D3AB879}"/>
              </a:ext>
            </a:extLst>
          </p:cNvPr>
          <p:cNvSpPr>
            <a:spLocks noGrp="1"/>
          </p:cNvSpPr>
          <p:nvPr>
            <p:ph type="title"/>
          </p:nvPr>
        </p:nvSpPr>
        <p:spPr>
          <a:xfrm>
            <a:off x="1475245" y="1362457"/>
            <a:ext cx="5879592" cy="3209544"/>
          </a:xfrm>
        </p:spPr>
        <p:txBody>
          <a:bodyPr>
            <a:normAutofit/>
          </a:bodyPr>
          <a:lstStyle>
            <a:lvl1pPr>
              <a:defRPr sz="6200"/>
            </a:lvl1pPr>
          </a:lstStyle>
          <a:p>
            <a:r>
              <a:rPr lang="en-US"/>
              <a:t>Click to edit Master title style</a:t>
            </a:r>
          </a:p>
        </p:txBody>
      </p:sp>
      <p:sp>
        <p:nvSpPr>
          <p:cNvPr id="13" name="Subtitle 2">
            <a:extLst>
              <a:ext uri="{FF2B5EF4-FFF2-40B4-BE49-F238E27FC236}">
                <a16:creationId xmlns:a16="http://schemas.microsoft.com/office/drawing/2014/main" id="{C53952BB-0BC0-A2D9-8CC5-18F5090C1D29}"/>
              </a:ext>
            </a:extLst>
          </p:cNvPr>
          <p:cNvSpPr>
            <a:spLocks noGrp="1"/>
          </p:cNvSpPr>
          <p:nvPr>
            <p:ph type="subTitle" idx="1"/>
          </p:nvPr>
        </p:nvSpPr>
        <p:spPr>
          <a:xfrm>
            <a:off x="1475246" y="4731232"/>
            <a:ext cx="5879592" cy="960120"/>
          </a:xfrm>
        </p:spPr>
        <p:txBody>
          <a:bodyPr vert="horz" lIns="91440" tIns="45720" rIns="91440" bIns="45720" rtlCol="0" anchor="b">
            <a:normAutofit/>
          </a:bodyPr>
          <a:lstStyle>
            <a:lvl1pPr marL="0" indent="0">
              <a:buNone/>
              <a:defRPr lang="en-US" sz="1800" dirty="0"/>
            </a:lvl1pPr>
          </a:lstStyle>
          <a:p>
            <a:pPr lvl="0"/>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7855758" y="886968"/>
            <a:ext cx="3197543" cy="5084064"/>
          </a:xfrm>
          <a:blipFill>
            <a:blip r:embed="rId2">
              <a:alphaModFix amt="70000"/>
              <a:extLst>
                <a:ext uri="{28A0092B-C50C-407E-A947-70E740481C1C}">
                  <a14:useLocalDpi xmlns:a14="http://schemas.microsoft.com/office/drawing/2010/main" val="0"/>
                </a:ext>
              </a:extLst>
            </a:blip>
            <a:stretch>
              <a:fillRect/>
            </a:stretch>
          </a:blipFill>
          <a:ln w="19050">
            <a:noFill/>
            <a:miter lim="800000"/>
          </a:ln>
        </p:spPr>
        <p:txBody>
          <a:bodyPr/>
          <a:lstStyle>
            <a:lvl1pPr marL="0" indent="0">
              <a:buNone/>
              <a:defRPr/>
            </a:lvl1pPr>
          </a:lstStyle>
          <a:p>
            <a:r>
              <a:rPr lang="en-US"/>
              <a:t> </a:t>
            </a:r>
          </a:p>
        </p:txBody>
      </p:sp>
      <p:sp>
        <p:nvSpPr>
          <p:cNvPr id="5" name="Rectangle 4">
            <a:extLst>
              <a:ext uri="{FF2B5EF4-FFF2-40B4-BE49-F238E27FC236}">
                <a16:creationId xmlns:a16="http://schemas.microsoft.com/office/drawing/2014/main" id="{09E6AD98-B65B-93FA-EC0E-E737696918E7}"/>
              </a:ext>
            </a:extLst>
          </p:cNvPr>
          <p:cNvSpPr/>
          <p:nvPr userDrawn="1"/>
        </p:nvSpPr>
        <p:spPr>
          <a:xfrm>
            <a:off x="7845134" y="874986"/>
            <a:ext cx="321879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Date Placeholder 3">
            <a:extLst>
              <a:ext uri="{FF2B5EF4-FFF2-40B4-BE49-F238E27FC236}">
                <a16:creationId xmlns:a16="http://schemas.microsoft.com/office/drawing/2014/main" id="{702BB055-E356-D9DC-D968-F4B6E02320D2}"/>
              </a:ext>
            </a:extLst>
          </p:cNvPr>
          <p:cNvSpPr>
            <a:spLocks noGrp="1"/>
          </p:cNvSpPr>
          <p:nvPr>
            <p:ph type="dt" sz="half" idx="14"/>
          </p:nvPr>
        </p:nvSpPr>
        <p:spPr/>
        <p:txBody>
          <a:bodyPr/>
          <a:lstStyle/>
          <a:p>
            <a:fld id="{CA325475-EA0F-49B2-A586-CC0D8CB91667}" type="datetime1">
              <a:rPr lang="en-US" smtClean="0"/>
              <a:pPr/>
              <a:t>10/24/2025</a:t>
            </a:fld>
            <a:endParaRPr lang="en-US"/>
          </a:p>
        </p:txBody>
      </p:sp>
      <p:sp>
        <p:nvSpPr>
          <p:cNvPr id="6" name="Footer Placeholder 5">
            <a:extLst>
              <a:ext uri="{FF2B5EF4-FFF2-40B4-BE49-F238E27FC236}">
                <a16:creationId xmlns:a16="http://schemas.microsoft.com/office/drawing/2014/main" id="{A3C1376F-CBCD-234F-6AE2-E91A91B3617E}"/>
              </a:ext>
            </a:extLst>
          </p:cNvPr>
          <p:cNvSpPr>
            <a:spLocks noGrp="1"/>
          </p:cNvSpPr>
          <p:nvPr>
            <p:ph type="ftr" sz="quarter" idx="15"/>
          </p:nvPr>
        </p:nvSpPr>
        <p:spPr/>
        <p:txBody>
          <a:bodyPr/>
          <a:lstStyle/>
          <a:p>
            <a:r>
              <a:rPr lang="en-US"/>
              <a:t>Sample Footer Text</a:t>
            </a:r>
          </a:p>
        </p:txBody>
      </p:sp>
      <p:sp>
        <p:nvSpPr>
          <p:cNvPr id="12" name="Slide Number Placeholder 11">
            <a:extLst>
              <a:ext uri="{FF2B5EF4-FFF2-40B4-BE49-F238E27FC236}">
                <a16:creationId xmlns:a16="http://schemas.microsoft.com/office/drawing/2014/main" id="{38274BBA-97D2-571C-2F9E-05ACFE0301F4}"/>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65731349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809383" y="841248"/>
            <a:ext cx="8931403" cy="1380744"/>
          </a:xfrm>
        </p:spPr>
        <p:txBody>
          <a:bodyPr anchor="b">
            <a:normAutofit/>
          </a:bodyPr>
          <a:lstStyle>
            <a:lvl1pPr>
              <a:defRPr sz="44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809383" y="2333860"/>
            <a:ext cx="8931403" cy="3689909"/>
          </a:xfrm>
        </p:spPr>
        <p:txBody>
          <a:bodyPr>
            <a:normAutofit/>
          </a:bodyPr>
          <a:lstStyle>
            <a:lvl1pPr marL="457200" indent="-457200">
              <a:buFont typeface="+mj-lt"/>
              <a:buAutoNum type="arabicPeriod"/>
              <a:defRPr sz="2000"/>
            </a:lvl1pPr>
            <a:lvl2pPr marL="685800" indent="-4572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E793227F-7A38-4FCC-BBE5-462C6ABA0D7C}" type="datetime1">
              <a:rPr lang="en-US" smtClean="0"/>
              <a:t>10/24/2025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Rectangle 5">
            <a:extLst>
              <a:ext uri="{FF2B5EF4-FFF2-40B4-BE49-F238E27FC236}">
                <a16:creationId xmlns:a16="http://schemas.microsoft.com/office/drawing/2014/main" id="{D6A7576B-FC6F-F402-D320-23CD0747AB61}"/>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459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5196940" y="829577"/>
            <a:ext cx="6199461" cy="1693992"/>
          </a:xfrm>
        </p:spPr>
        <p:txBody>
          <a:bodyPr anchor="b">
            <a:normAutofit/>
          </a:bodyPr>
          <a:lstStyle>
            <a:lvl1pPr>
              <a:defRPr sz="4000"/>
            </a:lvl1pPr>
          </a:lstStyle>
          <a:p>
            <a:r>
              <a:rPr lang="en-US"/>
              <a:t>Click to edit Master title style</a:t>
            </a:r>
          </a:p>
        </p:txBody>
      </p:sp>
      <p:sp>
        <p:nvSpPr>
          <p:cNvPr id="3" name="Picture Placeholder 10">
            <a:extLst>
              <a:ext uri="{FF2B5EF4-FFF2-40B4-BE49-F238E27FC236}">
                <a16:creationId xmlns:a16="http://schemas.microsoft.com/office/drawing/2014/main" id="{D9C05904-FD8A-9AED-FEBF-07D02323D6FF}"/>
              </a:ext>
            </a:extLst>
          </p:cNvPr>
          <p:cNvSpPr>
            <a:spLocks noGrp="1"/>
          </p:cNvSpPr>
          <p:nvPr>
            <p:ph type="pic" sz="quarter" idx="18" hasCustomPrompt="1"/>
          </p:nvPr>
        </p:nvSpPr>
        <p:spPr>
          <a:xfrm>
            <a:off x="349376" y="366631"/>
            <a:ext cx="4250069" cy="6135624"/>
          </a:xfrm>
          <a:blipFill>
            <a:blip r:embed="rId2">
              <a:alphaModFix amt="70000"/>
              <a:extLst>
                <a:ext uri="{28A0092B-C50C-407E-A947-70E740481C1C}">
                  <a14:useLocalDpi xmlns:a14="http://schemas.microsoft.com/office/drawing/2010/main" val="0"/>
                </a:ext>
              </a:extLst>
            </a:blip>
            <a:stretch>
              <a:fillRect l="1" r="-47809"/>
            </a:stretch>
          </a:blipFill>
          <a:ln w="19050">
            <a:noFill/>
            <a:miter lim="800000"/>
          </a:ln>
        </p:spPr>
        <p:txBody>
          <a:bodyPr/>
          <a:lstStyle>
            <a:lvl1pPr marL="0" indent="0">
              <a:buNone/>
              <a:defRPr/>
            </a:lvl1pPr>
          </a:lstStyle>
          <a:p>
            <a:r>
              <a:rPr lang="en-US"/>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196940" y="2637762"/>
            <a:ext cx="6199461" cy="3411099"/>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CF087BA-BF9C-B6FF-3993-B14EFC993249}"/>
              </a:ext>
            </a:extLst>
          </p:cNvPr>
          <p:cNvSpPr/>
          <p:nvPr userDrawn="1"/>
        </p:nvSpPr>
        <p:spPr>
          <a:xfrm>
            <a:off x="4765158" y="351065"/>
            <a:ext cx="7084090"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205EF98-C9B4-FDE5-FF49-3AC91EBF7C80}"/>
              </a:ext>
            </a:extLst>
          </p:cNvPr>
          <p:cNvSpPr/>
          <p:nvPr userDrawn="1"/>
        </p:nvSpPr>
        <p:spPr>
          <a:xfrm>
            <a:off x="334788" y="353022"/>
            <a:ext cx="4279392" cy="615391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3955E63F-831B-1E75-A3D2-7916C30870FC}"/>
              </a:ext>
            </a:extLst>
          </p:cNvPr>
          <p:cNvSpPr>
            <a:spLocks noGrp="1"/>
          </p:cNvSpPr>
          <p:nvPr>
            <p:ph type="dt" sz="half" idx="19"/>
          </p:nvPr>
        </p:nvSpPr>
        <p:spPr/>
        <p:txBody>
          <a:bodyPr/>
          <a:lstStyle/>
          <a:p>
            <a:fld id="{CA325475-EA0F-49B2-A586-CC0D8CB91667}" type="datetime1">
              <a:rPr lang="en-US" smtClean="0"/>
              <a:pPr/>
              <a:t>10/24/2025</a:t>
            </a:fld>
            <a:endParaRPr lang="en-US"/>
          </a:p>
        </p:txBody>
      </p:sp>
      <p:sp>
        <p:nvSpPr>
          <p:cNvPr id="6" name="Footer Placeholder 5">
            <a:extLst>
              <a:ext uri="{FF2B5EF4-FFF2-40B4-BE49-F238E27FC236}">
                <a16:creationId xmlns:a16="http://schemas.microsoft.com/office/drawing/2014/main" id="{AA36642A-4BF1-3042-3D1E-3F9A6461A021}"/>
              </a:ext>
            </a:extLst>
          </p:cNvPr>
          <p:cNvSpPr>
            <a:spLocks noGrp="1"/>
          </p:cNvSpPr>
          <p:nvPr>
            <p:ph type="ftr" sz="quarter" idx="20"/>
          </p:nvPr>
        </p:nvSpPr>
        <p:spPr/>
        <p:txBody>
          <a:bodyPr/>
          <a:lstStyle/>
          <a:p>
            <a:r>
              <a:rPr lang="en-US"/>
              <a:t>Sample Footer Text</a:t>
            </a:r>
          </a:p>
        </p:txBody>
      </p:sp>
      <p:sp>
        <p:nvSpPr>
          <p:cNvPr id="8" name="Slide Number Placeholder 7">
            <a:extLst>
              <a:ext uri="{FF2B5EF4-FFF2-40B4-BE49-F238E27FC236}">
                <a16:creationId xmlns:a16="http://schemas.microsoft.com/office/drawing/2014/main" id="{AACA4F36-7122-9562-2451-1594B9399AFD}"/>
              </a:ext>
            </a:extLst>
          </p:cNvPr>
          <p:cNvSpPr>
            <a:spLocks noGrp="1"/>
          </p:cNvSpPr>
          <p:nvPr>
            <p:ph type="sldNum" sz="quarter" idx="21"/>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610962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2785872" y="2130552"/>
            <a:ext cx="6620256" cy="1069848"/>
          </a:xfrm>
        </p:spPr>
        <p:txBody>
          <a:bodyPr anchor="b" anchorCtr="0">
            <a:normAutofit/>
          </a:bodyPr>
          <a:lstStyle>
            <a:lvl1pPr algn="ctr">
              <a:defRPr sz="36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3764280" y="3337560"/>
            <a:ext cx="4663440" cy="164592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107640D-701E-4505-B3CF-EF9407231E3A}" type="datetime1">
              <a:rPr lang="en-US" smtClean="0"/>
              <a:t>10/24/2025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3" name="Rectangle 2">
            <a:extLst>
              <a:ext uri="{FF2B5EF4-FFF2-40B4-BE49-F238E27FC236}">
                <a16:creationId xmlns:a16="http://schemas.microsoft.com/office/drawing/2014/main" id="{B513DBF3-4834-1A3D-F4D5-6A81E4273385}"/>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8958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32104" y="2258568"/>
            <a:ext cx="3493008" cy="3465576"/>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465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A858915-0BD2-4619-96F8-2000A958401A}" type="datetime1">
              <a:rPr lang="en-US" smtClean="0"/>
              <a:t>10/24/2025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3" name="Rectangle 2">
            <a:extLst>
              <a:ext uri="{FF2B5EF4-FFF2-40B4-BE49-F238E27FC236}">
                <a16:creationId xmlns:a16="http://schemas.microsoft.com/office/drawing/2014/main" id="{24955F4A-423A-5B89-7048-7BF27C7621C6}"/>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77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33582" y="1537853"/>
            <a:ext cx="3922776" cy="4087368"/>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4943475" y="1538288"/>
            <a:ext cx="6404229" cy="4087368"/>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8D97C48-2090-4C6A-8BA6-AD652515C489}" type="datetime1">
              <a:rPr lang="en-US" smtClean="0"/>
              <a:t>10/24/2025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3" name="Rectangle 2">
            <a:extLst>
              <a:ext uri="{FF2B5EF4-FFF2-40B4-BE49-F238E27FC236}">
                <a16:creationId xmlns:a16="http://schemas.microsoft.com/office/drawing/2014/main" id="{E1ADE99A-A1BB-22F1-AAC4-B9657638A2B1}"/>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719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32104" y="832104"/>
            <a:ext cx="3493008" cy="4940661"/>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572000" y="832104"/>
            <a:ext cx="6775704" cy="493776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66C18EB-E5A2-46FD-AE56-36A2660D9755}" type="datetime1">
              <a:rPr lang="en-US" smtClean="0"/>
              <a:t>10/24/2025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3" name="Rectangle 2">
            <a:extLst>
              <a:ext uri="{FF2B5EF4-FFF2-40B4-BE49-F238E27FC236}">
                <a16:creationId xmlns:a16="http://schemas.microsoft.com/office/drawing/2014/main" id="{9EDAA8DC-86CE-2734-E308-CBA3FA9B61FB}"/>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472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32104" y="832104"/>
            <a:ext cx="2834640" cy="5120640"/>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3957638" y="832104"/>
            <a:ext cx="7362634" cy="5513832"/>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E71F173-72DA-43D0-80E2-6EBC494B1FEF}" type="datetime1">
              <a:rPr lang="en-US" smtClean="0"/>
              <a:t>10/24/2025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3" name="Rectangle 2">
            <a:extLst>
              <a:ext uri="{FF2B5EF4-FFF2-40B4-BE49-F238E27FC236}">
                <a16:creationId xmlns:a16="http://schemas.microsoft.com/office/drawing/2014/main" id="{31615947-AD9C-F5FA-B88C-990D02D3AF2A}"/>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414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172" y="615287"/>
            <a:ext cx="10963656" cy="640080"/>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614172" y="1255367"/>
            <a:ext cx="10963656" cy="4946904"/>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31615947-AD9C-F5FA-B88C-990D02D3AF2A}"/>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253C0EE3-FE78-FEE2-1C03-69EF2436C5E6}"/>
              </a:ext>
            </a:extLst>
          </p:cNvPr>
          <p:cNvSpPr>
            <a:spLocks noGrp="1"/>
          </p:cNvSpPr>
          <p:nvPr>
            <p:ph type="dt" sz="half" idx="14"/>
          </p:nvPr>
        </p:nvSpPr>
        <p:spPr/>
        <p:txBody>
          <a:bodyPr/>
          <a:lstStyle/>
          <a:p>
            <a:fld id="{CA325475-EA0F-49B2-A586-CC0D8CB91667}" type="datetime1">
              <a:rPr lang="en-US" smtClean="0"/>
              <a:pPr/>
              <a:t>10/24/2025</a:t>
            </a:fld>
            <a:endParaRPr lang="en-US"/>
          </a:p>
        </p:txBody>
      </p:sp>
      <p:sp>
        <p:nvSpPr>
          <p:cNvPr id="9" name="Footer Placeholder 8">
            <a:extLst>
              <a:ext uri="{FF2B5EF4-FFF2-40B4-BE49-F238E27FC236}">
                <a16:creationId xmlns:a16="http://schemas.microsoft.com/office/drawing/2014/main" id="{0681E699-A9DC-6ADB-B033-12F132D21DFE}"/>
              </a:ext>
            </a:extLst>
          </p:cNvPr>
          <p:cNvSpPr>
            <a:spLocks noGrp="1"/>
          </p:cNvSpPr>
          <p:nvPr>
            <p:ph type="ftr" sz="quarter" idx="15"/>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043B6FDC-9009-70D8-0C26-1572C9670082}"/>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168374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DE08559-D5C4-B55F-FEE7-A549DCB41B2C}"/>
              </a:ext>
            </a:extLst>
          </p:cNvPr>
          <p:cNvSpPr>
            <a:spLocks noGrp="1"/>
          </p:cNvSpPr>
          <p:nvPr>
            <p:ph type="title"/>
          </p:nvPr>
        </p:nvSpPr>
        <p:spPr>
          <a:xfrm>
            <a:off x="795528" y="839871"/>
            <a:ext cx="3063240" cy="1527048"/>
          </a:xfrm>
        </p:spPr>
        <p:txBody>
          <a:bodyPr anchor="b">
            <a:normAutofit/>
          </a:bodyPr>
          <a:lstStyle>
            <a:lvl1pPr>
              <a:defRPr sz="3200"/>
            </a:lvl1pPr>
          </a:lstStyle>
          <a:p>
            <a:r>
              <a:rPr lang="en-US"/>
              <a:t>Click to edit Master title style</a:t>
            </a:r>
          </a:p>
        </p:txBody>
      </p:sp>
      <p:sp>
        <p:nvSpPr>
          <p:cNvPr id="4" name="Rectangle 3">
            <a:extLst>
              <a:ext uri="{FF2B5EF4-FFF2-40B4-BE49-F238E27FC236}">
                <a16:creationId xmlns:a16="http://schemas.microsoft.com/office/drawing/2014/main" id="{F4B5FEEF-AA1C-DF09-81DC-C263DDF653CF}"/>
              </a:ext>
            </a:extLst>
          </p:cNvPr>
          <p:cNvSpPr/>
          <p:nvPr userDrawn="1"/>
        </p:nvSpPr>
        <p:spPr>
          <a:xfrm>
            <a:off x="337457" y="351065"/>
            <a:ext cx="3941064"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7">
            <a:extLst>
              <a:ext uri="{FF2B5EF4-FFF2-40B4-BE49-F238E27FC236}">
                <a16:creationId xmlns:a16="http://schemas.microsoft.com/office/drawing/2014/main" id="{35C596C1-39CE-99AF-B795-8ADB489A7DD9}"/>
              </a:ext>
            </a:extLst>
          </p:cNvPr>
          <p:cNvSpPr>
            <a:spLocks noGrp="1"/>
          </p:cNvSpPr>
          <p:nvPr>
            <p:ph sz="quarter" idx="14"/>
          </p:nvPr>
        </p:nvSpPr>
        <p:spPr>
          <a:xfrm>
            <a:off x="795527" y="2665215"/>
            <a:ext cx="3063240" cy="3377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10">
            <a:extLst>
              <a:ext uri="{FF2B5EF4-FFF2-40B4-BE49-F238E27FC236}">
                <a16:creationId xmlns:a16="http://schemas.microsoft.com/office/drawing/2014/main" id="{AE6DCEAB-84EB-B279-E311-AD2445A96CBF}"/>
              </a:ext>
            </a:extLst>
          </p:cNvPr>
          <p:cNvSpPr>
            <a:spLocks noGrp="1"/>
          </p:cNvSpPr>
          <p:nvPr>
            <p:ph type="pic" sz="quarter" idx="18" hasCustomPrompt="1"/>
          </p:nvPr>
        </p:nvSpPr>
        <p:spPr>
          <a:xfrm>
            <a:off x="4408575" y="365760"/>
            <a:ext cx="7424928" cy="6135624"/>
          </a:xfrm>
          <a:blipFill>
            <a:blip r:embed="rId2">
              <a:alphaModFix amt="70000"/>
              <a:extLst>
                <a:ext uri="{28A0092B-C50C-407E-A947-70E740481C1C}">
                  <a14:useLocalDpi xmlns:a14="http://schemas.microsoft.com/office/drawing/2010/main" val="0"/>
                </a:ext>
              </a:extLst>
            </a:blip>
            <a:stretch>
              <a:fillRect/>
            </a:stretch>
          </a:blipFill>
          <a:ln w="19050">
            <a:noFill/>
            <a:miter lim="800000"/>
          </a:ln>
        </p:spPr>
        <p:txBody>
          <a:bodyPr/>
          <a:lstStyle>
            <a:lvl1pPr marL="0" indent="0">
              <a:buNone/>
              <a:defRPr/>
            </a:lvl1pPr>
          </a:lstStyle>
          <a:p>
            <a:r>
              <a:rPr lang="en-US"/>
              <a:t> </a:t>
            </a:r>
          </a:p>
        </p:txBody>
      </p:sp>
      <p:sp>
        <p:nvSpPr>
          <p:cNvPr id="6" name="Rectangle 5">
            <a:extLst>
              <a:ext uri="{FF2B5EF4-FFF2-40B4-BE49-F238E27FC236}">
                <a16:creationId xmlns:a16="http://schemas.microsoft.com/office/drawing/2014/main" id="{85239BDE-DD79-5CB8-2F90-0AED70B4C2F7}"/>
              </a:ext>
            </a:extLst>
          </p:cNvPr>
          <p:cNvSpPr/>
          <p:nvPr userDrawn="1"/>
        </p:nvSpPr>
        <p:spPr>
          <a:xfrm>
            <a:off x="4408575" y="351065"/>
            <a:ext cx="7440673"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C1037C4-D7CB-E822-E47E-57790F243FD1}"/>
              </a:ext>
            </a:extLst>
          </p:cNvPr>
          <p:cNvSpPr>
            <a:spLocks noGrp="1"/>
          </p:cNvSpPr>
          <p:nvPr>
            <p:ph type="dt" sz="half" idx="19"/>
          </p:nvPr>
        </p:nvSpPr>
        <p:spPr/>
        <p:txBody>
          <a:bodyPr/>
          <a:lstStyle/>
          <a:p>
            <a:fld id="{CA325475-EA0F-49B2-A586-CC0D8CB91667}" type="datetime1">
              <a:rPr lang="en-US" smtClean="0"/>
              <a:pPr/>
              <a:t>10/24/2025</a:t>
            </a:fld>
            <a:endParaRPr lang="en-US"/>
          </a:p>
        </p:txBody>
      </p:sp>
      <p:sp>
        <p:nvSpPr>
          <p:cNvPr id="5" name="Footer Placeholder 4">
            <a:extLst>
              <a:ext uri="{FF2B5EF4-FFF2-40B4-BE49-F238E27FC236}">
                <a16:creationId xmlns:a16="http://schemas.microsoft.com/office/drawing/2014/main" id="{8135CE1D-F6D3-A8A3-782F-E5E88CCE35F5}"/>
              </a:ext>
            </a:extLst>
          </p:cNvPr>
          <p:cNvSpPr>
            <a:spLocks noGrp="1"/>
          </p:cNvSpPr>
          <p:nvPr>
            <p:ph type="ftr" sz="quarter" idx="20"/>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9646B925-EE67-154D-EB15-4D346059F95B}"/>
              </a:ext>
            </a:extLst>
          </p:cNvPr>
          <p:cNvSpPr>
            <a:spLocks noGrp="1"/>
          </p:cNvSpPr>
          <p:nvPr>
            <p:ph type="sldNum" sz="quarter" idx="21"/>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290542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FB1570C-2A53-2BD0-0955-F14E33A43C9A}"/>
              </a:ext>
            </a:extLst>
          </p:cNvPr>
          <p:cNvSpPr>
            <a:spLocks noGrp="1"/>
          </p:cNvSpPr>
          <p:nvPr>
            <p:ph type="title"/>
          </p:nvPr>
        </p:nvSpPr>
        <p:spPr>
          <a:xfrm>
            <a:off x="8359712" y="839871"/>
            <a:ext cx="3065002" cy="1527048"/>
          </a:xfrm>
        </p:spPr>
        <p:txBody>
          <a:bodyPr anchor="b">
            <a:normAutofit/>
          </a:bodyPr>
          <a:lstStyle>
            <a:lvl1pPr>
              <a:defRPr sz="3200"/>
            </a:lvl1pPr>
          </a:lstStyle>
          <a:p>
            <a:r>
              <a:rPr lang="en-US"/>
              <a:t>Click to edit Master title style</a:t>
            </a:r>
          </a:p>
        </p:txBody>
      </p:sp>
      <p:sp>
        <p:nvSpPr>
          <p:cNvPr id="7" name="Picture Placeholder 10">
            <a:extLst>
              <a:ext uri="{FF2B5EF4-FFF2-40B4-BE49-F238E27FC236}">
                <a16:creationId xmlns:a16="http://schemas.microsoft.com/office/drawing/2014/main" id="{9EDFF69E-D657-B8DE-43CD-6A0AA98FBA6E}"/>
              </a:ext>
            </a:extLst>
          </p:cNvPr>
          <p:cNvSpPr>
            <a:spLocks noGrp="1"/>
          </p:cNvSpPr>
          <p:nvPr>
            <p:ph type="pic" sz="quarter" idx="18" hasCustomPrompt="1"/>
          </p:nvPr>
        </p:nvSpPr>
        <p:spPr>
          <a:xfrm>
            <a:off x="346440" y="361188"/>
            <a:ext cx="7424928" cy="6135624"/>
          </a:xfrm>
          <a:blipFill>
            <a:blip r:embed="rId2">
              <a:alphaModFix amt="70000"/>
              <a:extLst>
                <a:ext uri="{28A0092B-C50C-407E-A947-70E740481C1C}">
                  <a14:useLocalDpi xmlns:a14="http://schemas.microsoft.com/office/drawing/2010/main" val="0"/>
                </a:ext>
              </a:extLst>
            </a:blip>
            <a:stretch>
              <a:fillRect/>
            </a:stretch>
          </a:blipFill>
          <a:ln w="19050">
            <a:noFill/>
            <a:miter lim="800000"/>
          </a:ln>
        </p:spPr>
        <p:txBody>
          <a:bodyPr/>
          <a:lstStyle>
            <a:lvl1pPr marL="0" indent="0">
              <a:buNone/>
              <a:defRPr/>
            </a:lvl1pPr>
          </a:lstStyle>
          <a:p>
            <a:r>
              <a:rPr lang="en-US"/>
              <a:t> </a:t>
            </a:r>
          </a:p>
        </p:txBody>
      </p:sp>
      <p:sp>
        <p:nvSpPr>
          <p:cNvPr id="5" name="Rectangle 4">
            <a:extLst>
              <a:ext uri="{FF2B5EF4-FFF2-40B4-BE49-F238E27FC236}">
                <a16:creationId xmlns:a16="http://schemas.microsoft.com/office/drawing/2014/main" id="{B0778FDB-57BB-4A24-EB2F-31B3DCA2ED9F}"/>
              </a:ext>
            </a:extLst>
          </p:cNvPr>
          <p:cNvSpPr/>
          <p:nvPr userDrawn="1"/>
        </p:nvSpPr>
        <p:spPr>
          <a:xfrm>
            <a:off x="7904606" y="351065"/>
            <a:ext cx="394464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7">
            <a:extLst>
              <a:ext uri="{FF2B5EF4-FFF2-40B4-BE49-F238E27FC236}">
                <a16:creationId xmlns:a16="http://schemas.microsoft.com/office/drawing/2014/main" id="{B52381D3-CD5D-B295-5DE8-247DE26D2410}"/>
              </a:ext>
            </a:extLst>
          </p:cNvPr>
          <p:cNvSpPr>
            <a:spLocks noGrp="1"/>
          </p:cNvSpPr>
          <p:nvPr>
            <p:ph sz="quarter" idx="14"/>
          </p:nvPr>
        </p:nvSpPr>
        <p:spPr>
          <a:xfrm>
            <a:off x="8359712" y="2665215"/>
            <a:ext cx="3065002" cy="3377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83A87F64-B10E-D3EC-86DC-A74D615B4819}"/>
              </a:ext>
            </a:extLst>
          </p:cNvPr>
          <p:cNvSpPr/>
          <p:nvPr userDrawn="1"/>
        </p:nvSpPr>
        <p:spPr>
          <a:xfrm>
            <a:off x="337456" y="351064"/>
            <a:ext cx="7442897"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93B77D22-A82C-44F7-6BC2-B414E8E7914D}"/>
              </a:ext>
            </a:extLst>
          </p:cNvPr>
          <p:cNvSpPr>
            <a:spLocks noGrp="1"/>
          </p:cNvSpPr>
          <p:nvPr>
            <p:ph type="dt" sz="half" idx="19"/>
          </p:nvPr>
        </p:nvSpPr>
        <p:spPr/>
        <p:txBody>
          <a:bodyPr/>
          <a:lstStyle/>
          <a:p>
            <a:fld id="{CA325475-EA0F-49B2-A586-CC0D8CB91667}" type="datetime1">
              <a:rPr lang="en-US" smtClean="0"/>
              <a:pPr/>
              <a:t>10/24/2025</a:t>
            </a:fld>
            <a:endParaRPr lang="en-US"/>
          </a:p>
        </p:txBody>
      </p:sp>
      <p:sp>
        <p:nvSpPr>
          <p:cNvPr id="4" name="Footer Placeholder 3">
            <a:extLst>
              <a:ext uri="{FF2B5EF4-FFF2-40B4-BE49-F238E27FC236}">
                <a16:creationId xmlns:a16="http://schemas.microsoft.com/office/drawing/2014/main" id="{42ED6638-8710-3EEF-9CFC-179C59D52F51}"/>
              </a:ext>
            </a:extLst>
          </p:cNvPr>
          <p:cNvSpPr>
            <a:spLocks noGrp="1"/>
          </p:cNvSpPr>
          <p:nvPr>
            <p:ph type="ftr" sz="quarter" idx="20"/>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ADBAD3B-23C1-82B0-757B-7CE2813B42D8}"/>
              </a:ext>
            </a:extLst>
          </p:cNvPr>
          <p:cNvSpPr>
            <a:spLocks noGrp="1"/>
          </p:cNvSpPr>
          <p:nvPr>
            <p:ph type="sldNum" sz="quarter" idx="21"/>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11974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bg>
      <p:bgPr>
        <a:solidFill>
          <a:schemeClr val="accent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11C59EC-2984-2AFC-A887-928F090FF1DD}"/>
              </a:ext>
            </a:extLst>
          </p:cNvPr>
          <p:cNvSpPr>
            <a:spLocks noGrp="1"/>
          </p:cNvSpPr>
          <p:nvPr>
            <p:ph type="title"/>
          </p:nvPr>
        </p:nvSpPr>
        <p:spPr>
          <a:xfrm>
            <a:off x="612648" y="612648"/>
            <a:ext cx="10963656" cy="548640"/>
          </a:xfrm>
        </p:spPr>
        <p:txBody>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12648" y="1216152"/>
            <a:ext cx="10963656" cy="4946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8F76615-F428-46F8-B333-52721A2A1D31}" type="datetime1">
              <a:rPr lang="en-US" smtClean="0"/>
              <a:t>10/24/2025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7" name="Rectangle 6">
            <a:extLst>
              <a:ext uri="{FF2B5EF4-FFF2-40B4-BE49-F238E27FC236}">
                <a16:creationId xmlns:a16="http://schemas.microsoft.com/office/drawing/2014/main" id="{AC26287E-A219-F520-0726-BDFF3D7A4E02}"/>
              </a:ext>
            </a:extLst>
          </p:cNvPr>
          <p:cNvSpPr/>
          <p:nvPr userDrawn="1"/>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88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5527" y="5024647"/>
            <a:ext cx="3739896" cy="1207851"/>
          </a:xfrm>
        </p:spPr>
        <p:txBody>
          <a:bodyPr anchor="ctr">
            <a:normAutofit/>
          </a:bodyPr>
          <a:lstStyle>
            <a:lvl1pPr>
              <a:defRPr sz="3200"/>
            </a:lvl1pPr>
          </a:lstStyle>
          <a:p>
            <a:r>
              <a:rPr lang="en-US"/>
              <a:t>Click to edit Master title style</a:t>
            </a:r>
          </a:p>
        </p:txBody>
      </p:sp>
      <p:sp>
        <p:nvSpPr>
          <p:cNvPr id="15" name="Picture Placeholder 10">
            <a:extLst>
              <a:ext uri="{FF2B5EF4-FFF2-40B4-BE49-F238E27FC236}">
                <a16:creationId xmlns:a16="http://schemas.microsoft.com/office/drawing/2014/main" id="{590F4507-3E12-8BCC-96C4-5E91E00DE057}"/>
              </a:ext>
            </a:extLst>
          </p:cNvPr>
          <p:cNvSpPr>
            <a:spLocks noGrp="1"/>
          </p:cNvSpPr>
          <p:nvPr>
            <p:ph type="pic" sz="quarter" idx="18" hasCustomPrompt="1"/>
          </p:nvPr>
        </p:nvSpPr>
        <p:spPr>
          <a:xfrm>
            <a:off x="348996" y="357974"/>
            <a:ext cx="11494008" cy="4270248"/>
          </a:xfrm>
          <a:blipFill dpi="0" rotWithShape="1">
            <a:blip r:embed="rId2">
              <a:alphaModFix amt="50000"/>
              <a:extLst>
                <a:ext uri="{28A0092B-C50C-407E-A947-70E740481C1C}">
                  <a14:useLocalDpi xmlns:a14="http://schemas.microsoft.com/office/drawing/2010/main" val="0"/>
                </a:ext>
              </a:extLst>
            </a:blip>
            <a:srcRect/>
            <a:stretch>
              <a:fillRect/>
            </a:stretch>
          </a:blipFill>
          <a:ln w="19050">
            <a:noFill/>
            <a:miter lim="800000"/>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24647"/>
            <a:ext cx="6041938" cy="1207851"/>
          </a:xfrm>
        </p:spPr>
        <p:txBody>
          <a:bodyPr anchor="ctr">
            <a:noAutofit/>
          </a:bodyPr>
          <a:lstStyle>
            <a:lvl1pPr marL="0" indent="0">
              <a:buFont typeface="Arial" panose="020B0604020202020204" pitchFamily="34" charset="0"/>
              <a:buNone/>
              <a:defRPr sz="14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3D736FE-15B3-4F20-9261-F868C8825F0F}" type="datetime1">
              <a:rPr lang="en-US" smtClean="0"/>
              <a:t>10/24/2025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16" name="Rectangle 15">
            <a:extLst>
              <a:ext uri="{FF2B5EF4-FFF2-40B4-BE49-F238E27FC236}">
                <a16:creationId xmlns:a16="http://schemas.microsoft.com/office/drawing/2014/main" id="{DB72880B-AEAD-196C-0715-91B527BD2668}"/>
              </a:ext>
            </a:extLst>
          </p:cNvPr>
          <p:cNvSpPr/>
          <p:nvPr userDrawn="1"/>
        </p:nvSpPr>
        <p:spPr>
          <a:xfrm>
            <a:off x="321733" y="4758374"/>
            <a:ext cx="11527515" cy="174856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EBCA5AC-C8BF-B7FA-04BB-F8A5A14F6F64}"/>
              </a:ext>
            </a:extLst>
          </p:cNvPr>
          <p:cNvSpPr/>
          <p:nvPr userDrawn="1"/>
        </p:nvSpPr>
        <p:spPr>
          <a:xfrm>
            <a:off x="337456" y="351064"/>
            <a:ext cx="11511792" cy="428406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776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04306" y="817137"/>
            <a:ext cx="4192166" cy="1527048"/>
          </a:xfrm>
        </p:spPr>
        <p:txBody>
          <a:bodyPr anchor="b"/>
          <a:lstStyle>
            <a:lvl1pPr>
              <a:defRPr sz="3600"/>
            </a:lvl1pPr>
          </a:lstStyle>
          <a:p>
            <a:r>
              <a:rPr lang="en-US"/>
              <a:t>Click to edit Master title style</a:t>
            </a:r>
          </a:p>
        </p:txBody>
      </p:sp>
      <p:sp>
        <p:nvSpPr>
          <p:cNvPr id="9" name="Picture Placeholder 10">
            <a:extLst>
              <a:ext uri="{FF2B5EF4-FFF2-40B4-BE49-F238E27FC236}">
                <a16:creationId xmlns:a16="http://schemas.microsoft.com/office/drawing/2014/main" id="{442F0537-AA35-B27C-CAD5-3F9A4EAC9204}"/>
              </a:ext>
            </a:extLst>
          </p:cNvPr>
          <p:cNvSpPr>
            <a:spLocks noGrp="1"/>
          </p:cNvSpPr>
          <p:nvPr>
            <p:ph type="pic" sz="quarter" idx="18" hasCustomPrompt="1"/>
          </p:nvPr>
        </p:nvSpPr>
        <p:spPr>
          <a:xfrm>
            <a:off x="349839" y="361188"/>
            <a:ext cx="6272784" cy="6135624"/>
          </a:xfrm>
          <a:blipFill>
            <a:blip r:embed="rId2">
              <a:alphaModFix amt="70000"/>
              <a:extLst>
                <a:ext uri="{28A0092B-C50C-407E-A947-70E740481C1C}">
                  <a14:useLocalDpi xmlns:a14="http://schemas.microsoft.com/office/drawing/2010/main" val="0"/>
                </a:ext>
              </a:extLst>
            </a:blip>
            <a:stretch>
              <a:fillRect/>
            </a:stretch>
          </a:blipFill>
          <a:ln w="19050">
            <a:noFill/>
            <a:miter lim="800000"/>
          </a:ln>
        </p:spPr>
        <p:txBody>
          <a:bodyPr/>
          <a:lstStyle>
            <a:lvl1pPr marL="0" indent="0">
              <a:buNone/>
              <a:defRPr/>
            </a:lvl1pPr>
          </a:lstStyle>
          <a:p>
            <a:r>
              <a:rPr lang="en-US"/>
              <a:t> </a:t>
            </a:r>
          </a:p>
        </p:txBody>
      </p:sp>
      <p:sp>
        <p:nvSpPr>
          <p:cNvPr id="4" name="Rectangle 3">
            <a:extLst>
              <a:ext uri="{FF2B5EF4-FFF2-40B4-BE49-F238E27FC236}">
                <a16:creationId xmlns:a16="http://schemas.microsoft.com/office/drawing/2014/main" id="{7C79C53C-82C0-3F48-BA66-E452F8835C0C}"/>
              </a:ext>
            </a:extLst>
          </p:cNvPr>
          <p:cNvSpPr/>
          <p:nvPr userDrawn="1"/>
        </p:nvSpPr>
        <p:spPr>
          <a:xfrm>
            <a:off x="337458" y="351064"/>
            <a:ext cx="6297546"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04234" y="2637763"/>
            <a:ext cx="4192899" cy="341109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029C0DC-4CF1-BF5F-9799-7F5EFFD594AE}"/>
              </a:ext>
            </a:extLst>
          </p:cNvPr>
          <p:cNvSpPr/>
          <p:nvPr userDrawn="1"/>
        </p:nvSpPr>
        <p:spPr>
          <a:xfrm>
            <a:off x="6751530" y="351065"/>
            <a:ext cx="509771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10C5241C-A695-5757-744E-AB1824BCED7B}"/>
              </a:ext>
            </a:extLst>
          </p:cNvPr>
          <p:cNvSpPr>
            <a:spLocks noGrp="1"/>
          </p:cNvSpPr>
          <p:nvPr>
            <p:ph type="dt" sz="half" idx="19"/>
          </p:nvPr>
        </p:nvSpPr>
        <p:spPr/>
        <p:txBody>
          <a:bodyPr/>
          <a:lstStyle/>
          <a:p>
            <a:fld id="{CA325475-EA0F-49B2-A586-CC0D8CB91667}" type="datetime1">
              <a:rPr lang="en-US" smtClean="0"/>
              <a:pPr/>
              <a:t>10/24/2025</a:t>
            </a:fld>
            <a:endParaRPr lang="en-US"/>
          </a:p>
        </p:txBody>
      </p:sp>
      <p:sp>
        <p:nvSpPr>
          <p:cNvPr id="6" name="Footer Placeholder 5">
            <a:extLst>
              <a:ext uri="{FF2B5EF4-FFF2-40B4-BE49-F238E27FC236}">
                <a16:creationId xmlns:a16="http://schemas.microsoft.com/office/drawing/2014/main" id="{B486C41F-1C9D-B14A-9954-F5ED7CA31A56}"/>
              </a:ext>
            </a:extLst>
          </p:cNvPr>
          <p:cNvSpPr>
            <a:spLocks noGrp="1"/>
          </p:cNvSpPr>
          <p:nvPr>
            <p:ph type="ftr" sz="quarter" idx="20"/>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FFE49CA-E378-F621-C4C4-6F60EA26E6D5}"/>
              </a:ext>
            </a:extLst>
          </p:cNvPr>
          <p:cNvSpPr>
            <a:spLocks noGrp="1"/>
          </p:cNvSpPr>
          <p:nvPr>
            <p:ph type="sldNum" sz="quarter" idx="21"/>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6634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Pictur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9A0B94D-2DD1-875D-B541-D604110F25F1}"/>
              </a:ext>
            </a:extLst>
          </p:cNvPr>
          <p:cNvSpPr>
            <a:spLocks noGrp="1"/>
          </p:cNvSpPr>
          <p:nvPr>
            <p:ph type="title"/>
          </p:nvPr>
        </p:nvSpPr>
        <p:spPr>
          <a:xfrm>
            <a:off x="819372" y="817137"/>
            <a:ext cx="4337407" cy="1527048"/>
          </a:xfrm>
        </p:spPr>
        <p:txBody>
          <a:bodyPr anchor="b"/>
          <a:lstStyle>
            <a:lvl1pPr>
              <a:defRPr sz="3600"/>
            </a:lvl1pPr>
          </a:lstStyle>
          <a:p>
            <a:r>
              <a:rPr lang="en-US"/>
              <a:t>Click to edit Master title style</a:t>
            </a:r>
          </a:p>
        </p:txBody>
      </p:sp>
      <p:sp>
        <p:nvSpPr>
          <p:cNvPr id="16" name="Content Placeholder 7">
            <a:extLst>
              <a:ext uri="{FF2B5EF4-FFF2-40B4-BE49-F238E27FC236}">
                <a16:creationId xmlns:a16="http://schemas.microsoft.com/office/drawing/2014/main" id="{21D88E16-573F-A597-7EE7-887CF9D8D3F1}"/>
              </a:ext>
            </a:extLst>
          </p:cNvPr>
          <p:cNvSpPr>
            <a:spLocks noGrp="1"/>
          </p:cNvSpPr>
          <p:nvPr>
            <p:ph sz="quarter" idx="14"/>
          </p:nvPr>
        </p:nvSpPr>
        <p:spPr>
          <a:xfrm>
            <a:off x="819301" y="2637763"/>
            <a:ext cx="4338165" cy="3411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0">
            <a:extLst>
              <a:ext uri="{FF2B5EF4-FFF2-40B4-BE49-F238E27FC236}">
                <a16:creationId xmlns:a16="http://schemas.microsoft.com/office/drawing/2014/main" id="{6A972FDA-9B64-2E1F-84D9-B8941D9AC82B}"/>
              </a:ext>
            </a:extLst>
          </p:cNvPr>
          <p:cNvSpPr>
            <a:spLocks noGrp="1"/>
          </p:cNvSpPr>
          <p:nvPr>
            <p:ph type="pic" sz="quarter" idx="18" hasCustomPrompt="1"/>
          </p:nvPr>
        </p:nvSpPr>
        <p:spPr>
          <a:xfrm>
            <a:off x="5752063" y="361188"/>
            <a:ext cx="6089904" cy="6135624"/>
          </a:xfrm>
          <a:blipFill>
            <a:blip r:embed="rId2">
              <a:alphaModFix amt="70000"/>
              <a:extLst>
                <a:ext uri="{28A0092B-C50C-407E-A947-70E740481C1C}">
                  <a14:useLocalDpi xmlns:a14="http://schemas.microsoft.com/office/drawing/2010/main" val="0"/>
                </a:ext>
              </a:extLst>
            </a:blip>
            <a:stretch>
              <a:fillRect/>
            </a:stretch>
          </a:blipFill>
          <a:ln w="19050">
            <a:noFill/>
            <a:miter lim="800000"/>
          </a:ln>
        </p:spPr>
        <p:txBody>
          <a:bodyPr/>
          <a:lstStyle>
            <a:lvl1pPr marL="0" indent="0">
              <a:buNone/>
              <a:defRPr/>
            </a:lvl1pPr>
          </a:lstStyle>
          <a:p>
            <a:r>
              <a:rPr lang="en-US"/>
              <a:t> </a:t>
            </a:r>
          </a:p>
        </p:txBody>
      </p:sp>
      <p:sp>
        <p:nvSpPr>
          <p:cNvPr id="4" name="Rectangle 3">
            <a:extLst>
              <a:ext uri="{FF2B5EF4-FFF2-40B4-BE49-F238E27FC236}">
                <a16:creationId xmlns:a16="http://schemas.microsoft.com/office/drawing/2014/main" id="{6AB7641C-0FEE-FC12-84B6-FDB399A2110B}"/>
              </a:ext>
            </a:extLst>
          </p:cNvPr>
          <p:cNvSpPr/>
          <p:nvPr userDrawn="1"/>
        </p:nvSpPr>
        <p:spPr>
          <a:xfrm>
            <a:off x="337457" y="351065"/>
            <a:ext cx="5282687"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92A368-511B-76F6-C241-598461CF9E5C}"/>
              </a:ext>
            </a:extLst>
          </p:cNvPr>
          <p:cNvSpPr/>
          <p:nvPr userDrawn="1"/>
        </p:nvSpPr>
        <p:spPr>
          <a:xfrm>
            <a:off x="5744782" y="351064"/>
            <a:ext cx="6104466"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3862476-C6C3-75C3-F440-74F469A967A1}"/>
              </a:ext>
            </a:extLst>
          </p:cNvPr>
          <p:cNvSpPr>
            <a:spLocks noGrp="1"/>
          </p:cNvSpPr>
          <p:nvPr>
            <p:ph type="dt" sz="half" idx="19"/>
          </p:nvPr>
        </p:nvSpPr>
        <p:spPr/>
        <p:txBody>
          <a:bodyPr/>
          <a:lstStyle/>
          <a:p>
            <a:fld id="{CA325475-EA0F-49B2-A586-CC0D8CB91667}" type="datetime1">
              <a:rPr lang="en-US" smtClean="0"/>
              <a:pPr/>
              <a:t>10/24/2025</a:t>
            </a:fld>
            <a:endParaRPr lang="en-US"/>
          </a:p>
        </p:txBody>
      </p:sp>
      <p:sp>
        <p:nvSpPr>
          <p:cNvPr id="3" name="Footer Placeholder 2">
            <a:extLst>
              <a:ext uri="{FF2B5EF4-FFF2-40B4-BE49-F238E27FC236}">
                <a16:creationId xmlns:a16="http://schemas.microsoft.com/office/drawing/2014/main" id="{E7180EED-4901-3AAF-D90A-6939CE7EFC54}"/>
              </a:ext>
            </a:extLst>
          </p:cNvPr>
          <p:cNvSpPr>
            <a:spLocks noGrp="1"/>
          </p:cNvSpPr>
          <p:nvPr>
            <p:ph type="ftr" sz="quarter" idx="20"/>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5E2DB5DB-B146-43DC-2A42-3440832AACC7}"/>
              </a:ext>
            </a:extLst>
          </p:cNvPr>
          <p:cNvSpPr>
            <a:spLocks noGrp="1"/>
          </p:cNvSpPr>
          <p:nvPr>
            <p:ph type="sldNum" sz="quarter" idx="21"/>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873661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73949" y="819804"/>
            <a:ext cx="6022523" cy="1143000"/>
          </a:xfrm>
        </p:spPr>
        <p:txBody>
          <a:bodyPr anchor="b"/>
          <a:lstStyle/>
          <a:p>
            <a:r>
              <a:rPr lang="en-US"/>
              <a:t>Click to edit Master title style</a:t>
            </a:r>
          </a:p>
        </p:txBody>
      </p:sp>
      <p:sp>
        <p:nvSpPr>
          <p:cNvPr id="12" name="Picture Placeholder 10">
            <a:extLst>
              <a:ext uri="{FF2B5EF4-FFF2-40B4-BE49-F238E27FC236}">
                <a16:creationId xmlns:a16="http://schemas.microsoft.com/office/drawing/2014/main" id="{012C0B99-EF0E-8361-CB67-7A1CB46A5197}"/>
              </a:ext>
            </a:extLst>
          </p:cNvPr>
          <p:cNvSpPr>
            <a:spLocks noGrp="1"/>
          </p:cNvSpPr>
          <p:nvPr>
            <p:ph type="pic" sz="quarter" idx="18" hasCustomPrompt="1"/>
          </p:nvPr>
        </p:nvSpPr>
        <p:spPr>
          <a:xfrm>
            <a:off x="356616" y="361186"/>
            <a:ext cx="4434840" cy="6135624"/>
          </a:xfrm>
          <a:blipFill>
            <a:blip r:embed="rId2">
              <a:alphaModFix amt="70000"/>
              <a:extLst>
                <a:ext uri="{28A0092B-C50C-407E-A947-70E740481C1C}">
                  <a14:useLocalDpi xmlns:a14="http://schemas.microsoft.com/office/drawing/2010/main" val="0"/>
                </a:ext>
              </a:extLst>
            </a:blip>
            <a:stretch>
              <a:fillRect/>
            </a:stretch>
          </a:blipFill>
          <a:ln w="19050">
            <a:noFill/>
            <a:miter lim="800000"/>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52341" y="2235200"/>
            <a:ext cx="6044132" cy="38029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BA43DA6-AD92-1399-A6A7-42F89C87DC1A}"/>
              </a:ext>
            </a:extLst>
          </p:cNvPr>
          <p:cNvSpPr/>
          <p:nvPr userDrawn="1"/>
        </p:nvSpPr>
        <p:spPr>
          <a:xfrm>
            <a:off x="337455" y="351064"/>
            <a:ext cx="4462272"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4474DB-FD35-4937-0024-1F6311BC8B2F}"/>
              </a:ext>
            </a:extLst>
          </p:cNvPr>
          <p:cNvSpPr/>
          <p:nvPr userDrawn="1"/>
        </p:nvSpPr>
        <p:spPr>
          <a:xfrm>
            <a:off x="4915879" y="351065"/>
            <a:ext cx="6938663"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D3E7D411-4BBB-D7F2-AA01-60F0E96ADECC}"/>
              </a:ext>
            </a:extLst>
          </p:cNvPr>
          <p:cNvSpPr>
            <a:spLocks noGrp="1"/>
          </p:cNvSpPr>
          <p:nvPr>
            <p:ph type="dt" sz="half" idx="19"/>
          </p:nvPr>
        </p:nvSpPr>
        <p:spPr>
          <a:xfrm>
            <a:off x="5349240" y="6498770"/>
            <a:ext cx="1328651" cy="359229"/>
          </a:xfrm>
        </p:spPr>
        <p:txBody>
          <a:bodyPr/>
          <a:lstStyle/>
          <a:p>
            <a:fld id="{CA325475-EA0F-49B2-A586-CC0D8CB91667}" type="datetime1">
              <a:rPr lang="en-US" smtClean="0"/>
              <a:pPr/>
              <a:t>10/24/2025</a:t>
            </a:fld>
            <a:endParaRPr lang="en-US"/>
          </a:p>
        </p:txBody>
      </p:sp>
      <p:sp>
        <p:nvSpPr>
          <p:cNvPr id="7" name="Footer Placeholder 6">
            <a:extLst>
              <a:ext uri="{FF2B5EF4-FFF2-40B4-BE49-F238E27FC236}">
                <a16:creationId xmlns:a16="http://schemas.microsoft.com/office/drawing/2014/main" id="{7EADEDE4-1283-DC77-8774-CE66A7FCFC57}"/>
              </a:ext>
            </a:extLst>
          </p:cNvPr>
          <p:cNvSpPr>
            <a:spLocks noGrp="1"/>
          </p:cNvSpPr>
          <p:nvPr>
            <p:ph type="ftr" sz="quarter" idx="20"/>
          </p:nvPr>
        </p:nvSpPr>
        <p:spPr/>
        <p:txBody>
          <a:bodyPr/>
          <a:lstStyle/>
          <a:p>
            <a:r>
              <a:rPr lang="en-US"/>
              <a:t>Sample Footer Text</a:t>
            </a:r>
          </a:p>
        </p:txBody>
      </p:sp>
      <p:sp>
        <p:nvSpPr>
          <p:cNvPr id="11" name="Slide Number Placeholder 10">
            <a:extLst>
              <a:ext uri="{FF2B5EF4-FFF2-40B4-BE49-F238E27FC236}">
                <a16:creationId xmlns:a16="http://schemas.microsoft.com/office/drawing/2014/main" id="{C4205AEA-132E-F82A-F279-CF7FB6417B91}"/>
              </a:ext>
            </a:extLst>
          </p:cNvPr>
          <p:cNvSpPr>
            <a:spLocks noGrp="1"/>
          </p:cNvSpPr>
          <p:nvPr>
            <p:ph type="sldNum" sz="quarter" idx="21"/>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850424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6708" y="826408"/>
            <a:ext cx="60225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96834" y="2243328"/>
            <a:ext cx="6022524" cy="3805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0">
            <a:extLst>
              <a:ext uri="{FF2B5EF4-FFF2-40B4-BE49-F238E27FC236}">
                <a16:creationId xmlns:a16="http://schemas.microsoft.com/office/drawing/2014/main" id="{13B8FE68-7B6E-3218-44A6-F1880E54EE81}"/>
              </a:ext>
            </a:extLst>
          </p:cNvPr>
          <p:cNvSpPr>
            <a:spLocks noGrp="1"/>
          </p:cNvSpPr>
          <p:nvPr>
            <p:ph type="pic" sz="quarter" idx="18" hasCustomPrompt="1"/>
          </p:nvPr>
        </p:nvSpPr>
        <p:spPr>
          <a:xfrm>
            <a:off x="7401964" y="361186"/>
            <a:ext cx="4434840" cy="6135624"/>
          </a:xfrm>
          <a:blipFill>
            <a:blip r:embed="rId2">
              <a:alphaModFix amt="70000"/>
              <a:extLst>
                <a:ext uri="{28A0092B-C50C-407E-A947-70E740481C1C}">
                  <a14:useLocalDpi xmlns:a14="http://schemas.microsoft.com/office/drawing/2010/main" val="0"/>
                </a:ext>
              </a:extLst>
            </a:blip>
            <a:stretch>
              <a:fillRect/>
            </a:stretch>
          </a:blipFill>
          <a:ln w="19050">
            <a:noFill/>
            <a:miter lim="800000"/>
          </a:ln>
        </p:spPr>
        <p:txBody>
          <a:bodyPr/>
          <a:lstStyle>
            <a:lvl1pPr marL="0" indent="0">
              <a:buNone/>
              <a:defRPr/>
            </a:lvl1pPr>
          </a:lstStyle>
          <a:p>
            <a:r>
              <a:rPr lang="en-US"/>
              <a:t> </a:t>
            </a:r>
          </a:p>
        </p:txBody>
      </p:sp>
      <p:sp>
        <p:nvSpPr>
          <p:cNvPr id="3" name="Rectangle 2">
            <a:extLst>
              <a:ext uri="{FF2B5EF4-FFF2-40B4-BE49-F238E27FC236}">
                <a16:creationId xmlns:a16="http://schemas.microsoft.com/office/drawing/2014/main" id="{519D2FFC-2E73-8E67-42FD-E85E9D7166B6}"/>
              </a:ext>
            </a:extLst>
          </p:cNvPr>
          <p:cNvSpPr/>
          <p:nvPr userDrawn="1"/>
        </p:nvSpPr>
        <p:spPr>
          <a:xfrm>
            <a:off x="337457" y="351065"/>
            <a:ext cx="6939845"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B0B6AB1-45E0-8ED2-07D0-7F09A97072E8}"/>
              </a:ext>
            </a:extLst>
          </p:cNvPr>
          <p:cNvSpPr/>
          <p:nvPr userDrawn="1"/>
        </p:nvSpPr>
        <p:spPr>
          <a:xfrm>
            <a:off x="7392820" y="351063"/>
            <a:ext cx="445312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66BCA70D-4E1A-9515-CF3A-C9ADDAEA5180}"/>
              </a:ext>
            </a:extLst>
          </p:cNvPr>
          <p:cNvSpPr>
            <a:spLocks noGrp="1"/>
          </p:cNvSpPr>
          <p:nvPr>
            <p:ph type="dt" sz="half" idx="19"/>
          </p:nvPr>
        </p:nvSpPr>
        <p:spPr/>
        <p:txBody>
          <a:bodyPr/>
          <a:lstStyle/>
          <a:p>
            <a:fld id="{CA325475-EA0F-49B2-A586-CC0D8CB91667}" type="datetime1">
              <a:rPr lang="en-US" smtClean="0"/>
              <a:pPr/>
              <a:t>10/24/2025</a:t>
            </a:fld>
            <a:endParaRPr lang="en-US"/>
          </a:p>
        </p:txBody>
      </p:sp>
      <p:sp>
        <p:nvSpPr>
          <p:cNvPr id="7" name="Footer Placeholder 6">
            <a:extLst>
              <a:ext uri="{FF2B5EF4-FFF2-40B4-BE49-F238E27FC236}">
                <a16:creationId xmlns:a16="http://schemas.microsoft.com/office/drawing/2014/main" id="{6CE00F06-2901-FA79-7DB4-8439628B19A8}"/>
              </a:ext>
            </a:extLst>
          </p:cNvPr>
          <p:cNvSpPr>
            <a:spLocks noGrp="1"/>
          </p:cNvSpPr>
          <p:nvPr>
            <p:ph type="ftr" sz="quarter" idx="20"/>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3892C729-DF2C-B480-6535-64FC89E4561A}"/>
              </a:ext>
            </a:extLst>
          </p:cNvPr>
          <p:cNvSpPr>
            <a:spLocks noGrp="1"/>
          </p:cNvSpPr>
          <p:nvPr>
            <p:ph type="sldNum" sz="quarter" idx="21"/>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868100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5527" y="4336837"/>
            <a:ext cx="3739896" cy="1863698"/>
          </a:xfrm>
        </p:spPr>
        <p:txBody>
          <a:bodyPr anchor="ctr">
            <a:normAutofit/>
          </a:bodyPr>
          <a:lstStyle>
            <a:lvl1pPr>
              <a:defRPr sz="3200"/>
            </a:lvl1pPr>
          </a:lstStyle>
          <a:p>
            <a:r>
              <a:rPr lang="en-US"/>
              <a:t>Click to edit Master title style</a:t>
            </a:r>
          </a:p>
        </p:txBody>
      </p:sp>
      <p:sp>
        <p:nvSpPr>
          <p:cNvPr id="15" name="Picture Placeholder 10">
            <a:extLst>
              <a:ext uri="{FF2B5EF4-FFF2-40B4-BE49-F238E27FC236}">
                <a16:creationId xmlns:a16="http://schemas.microsoft.com/office/drawing/2014/main" id="{590F4507-3E12-8BCC-96C4-5E91E00DE057}"/>
              </a:ext>
            </a:extLst>
          </p:cNvPr>
          <p:cNvSpPr>
            <a:spLocks noGrp="1"/>
          </p:cNvSpPr>
          <p:nvPr>
            <p:ph type="pic" sz="quarter" idx="18" hasCustomPrompt="1"/>
          </p:nvPr>
        </p:nvSpPr>
        <p:spPr>
          <a:xfrm>
            <a:off x="348996" y="358671"/>
            <a:ext cx="11494008" cy="3547872"/>
          </a:xfrm>
          <a:blipFill dpi="0" rotWithShape="1">
            <a:blip r:embed="rId2">
              <a:alphaModFix amt="50000"/>
              <a:extLst>
                <a:ext uri="{28A0092B-C50C-407E-A947-70E740481C1C}">
                  <a14:useLocalDpi xmlns:a14="http://schemas.microsoft.com/office/drawing/2010/main" val="0"/>
                </a:ext>
              </a:extLst>
            </a:blip>
            <a:srcRect/>
            <a:stretch>
              <a:fillRect/>
            </a:stretch>
          </a:blipFill>
          <a:ln w="19050">
            <a:noFill/>
            <a:miter lim="800000"/>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4336837"/>
            <a:ext cx="6041938" cy="1863698"/>
          </a:xfrm>
        </p:spPr>
        <p:txBody>
          <a:bodyPr anchor="ctr">
            <a:normAutofit/>
          </a:bodyPr>
          <a:lstStyle>
            <a:lvl1pPr marL="0" indent="0">
              <a:buFont typeface="Arial" panose="020B0604020202020204" pitchFamily="34" charset="0"/>
              <a:buNone/>
              <a:defRPr sz="14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3D736FE-15B3-4F20-9261-F868C8825F0F}" type="datetime1">
              <a:rPr lang="en-US" smtClean="0"/>
              <a:t>10/24/2025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16" name="Rectangle 15">
            <a:extLst>
              <a:ext uri="{FF2B5EF4-FFF2-40B4-BE49-F238E27FC236}">
                <a16:creationId xmlns:a16="http://schemas.microsoft.com/office/drawing/2014/main" id="{DB72880B-AEAD-196C-0715-91B527BD2668}"/>
              </a:ext>
            </a:extLst>
          </p:cNvPr>
          <p:cNvSpPr/>
          <p:nvPr userDrawn="1"/>
        </p:nvSpPr>
        <p:spPr>
          <a:xfrm>
            <a:off x="337456" y="4038600"/>
            <a:ext cx="11527515" cy="246833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541655-3554-4192-AE10-BB95B2B3FCA7}"/>
              </a:ext>
            </a:extLst>
          </p:cNvPr>
          <p:cNvSpPr/>
          <p:nvPr userDrawn="1"/>
        </p:nvSpPr>
        <p:spPr>
          <a:xfrm>
            <a:off x="339852" y="351064"/>
            <a:ext cx="11512296" cy="356308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8443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5527" y="647156"/>
            <a:ext cx="3739896" cy="1863698"/>
          </a:xfrm>
        </p:spPr>
        <p:txBody>
          <a:bodyPr anchor="ctr">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647156"/>
            <a:ext cx="6041938" cy="1863698"/>
          </a:xfrm>
        </p:spPr>
        <p:txBody>
          <a:bodyPr anchor="ctr">
            <a:normAutofit/>
          </a:bodyPr>
          <a:lstStyle>
            <a:lvl1pPr marL="0" indent="0">
              <a:buFont typeface="Arial" panose="020B0604020202020204" pitchFamily="34" charset="0"/>
              <a:buNone/>
              <a:defRPr sz="14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0">
            <a:extLst>
              <a:ext uri="{FF2B5EF4-FFF2-40B4-BE49-F238E27FC236}">
                <a16:creationId xmlns:a16="http://schemas.microsoft.com/office/drawing/2014/main" id="{590F4507-3E12-8BCC-96C4-5E91E00DE057}"/>
              </a:ext>
            </a:extLst>
          </p:cNvPr>
          <p:cNvSpPr>
            <a:spLocks noGrp="1"/>
          </p:cNvSpPr>
          <p:nvPr>
            <p:ph type="pic" sz="quarter" idx="18" hasCustomPrompt="1"/>
          </p:nvPr>
        </p:nvSpPr>
        <p:spPr>
          <a:xfrm>
            <a:off x="348996" y="2940988"/>
            <a:ext cx="11494008" cy="3547872"/>
          </a:xfrm>
          <a:blipFill dpi="0" rotWithShape="1">
            <a:blip r:embed="rId2">
              <a:alphaModFix amt="50000"/>
              <a:extLst>
                <a:ext uri="{28A0092B-C50C-407E-A947-70E740481C1C}">
                  <a14:useLocalDpi xmlns:a14="http://schemas.microsoft.com/office/drawing/2010/main" val="0"/>
                </a:ext>
              </a:extLst>
            </a:blip>
            <a:srcRect/>
            <a:stretch>
              <a:fillRect/>
            </a:stretch>
          </a:blipFill>
          <a:ln w="19050">
            <a:noFill/>
            <a:miter lim="800000"/>
          </a:ln>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3D736FE-15B3-4F20-9261-F868C8825F0F}" type="datetime1">
              <a:rPr lang="en-US" smtClean="0"/>
              <a:t>10/24/2025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16" name="Rectangle 15">
            <a:extLst>
              <a:ext uri="{FF2B5EF4-FFF2-40B4-BE49-F238E27FC236}">
                <a16:creationId xmlns:a16="http://schemas.microsoft.com/office/drawing/2014/main" id="{DB72880B-AEAD-196C-0715-91B527BD2668}"/>
              </a:ext>
            </a:extLst>
          </p:cNvPr>
          <p:cNvSpPr/>
          <p:nvPr userDrawn="1"/>
        </p:nvSpPr>
        <p:spPr>
          <a:xfrm>
            <a:off x="337456" y="348919"/>
            <a:ext cx="11527515" cy="246833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541655-3554-4192-AE10-BB95B2B3FCA7}"/>
              </a:ext>
            </a:extLst>
          </p:cNvPr>
          <p:cNvSpPr/>
          <p:nvPr userDrawn="1"/>
        </p:nvSpPr>
        <p:spPr>
          <a:xfrm>
            <a:off x="339852" y="2933381"/>
            <a:ext cx="11512296" cy="356308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204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689438" y="826408"/>
            <a:ext cx="4663440" cy="932688"/>
          </a:xfrm>
        </p:spPr>
        <p:txBody>
          <a:bodyPr anchor="b"/>
          <a:lstStyle>
            <a:lvl1pPr>
              <a:defRPr sz="3200"/>
            </a:lvl1pPr>
          </a:lstStyle>
          <a:p>
            <a:r>
              <a:rPr lang="en-US"/>
              <a:t>Click to edit Master title style</a:t>
            </a:r>
          </a:p>
        </p:txBody>
      </p:sp>
      <p:sp>
        <p:nvSpPr>
          <p:cNvPr id="9" name="Picture Placeholder 10">
            <a:extLst>
              <a:ext uri="{FF2B5EF4-FFF2-40B4-BE49-F238E27FC236}">
                <a16:creationId xmlns:a16="http://schemas.microsoft.com/office/drawing/2014/main" id="{9CA91B26-FF37-7619-CA98-3BF61F56874C}"/>
              </a:ext>
            </a:extLst>
          </p:cNvPr>
          <p:cNvSpPr>
            <a:spLocks noGrp="1"/>
          </p:cNvSpPr>
          <p:nvPr>
            <p:ph type="pic" sz="quarter" idx="18" hasCustomPrompt="1"/>
          </p:nvPr>
        </p:nvSpPr>
        <p:spPr>
          <a:xfrm>
            <a:off x="347038" y="361188"/>
            <a:ext cx="5757377" cy="6135624"/>
          </a:xfrm>
          <a:blipFill>
            <a:blip r:embed="rId2">
              <a:alphaModFix amt="70000"/>
              <a:extLst>
                <a:ext uri="{28A0092B-C50C-407E-A947-70E740481C1C}">
                  <a14:useLocalDpi xmlns:a14="http://schemas.microsoft.com/office/drawing/2010/main" val="0"/>
                </a:ext>
              </a:extLst>
            </a:blip>
            <a:stretch>
              <a:fillRect l="-2" r="-6568"/>
            </a:stretch>
          </a:blipFill>
          <a:ln w="19050">
            <a:noFill/>
            <a:miter lim="800000"/>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699775" y="2074889"/>
            <a:ext cx="4663440" cy="3973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0B55BAA1-304B-22B8-AFFB-450B8B12DD5E}"/>
              </a:ext>
            </a:extLst>
          </p:cNvPr>
          <p:cNvSpPr/>
          <p:nvPr userDrawn="1"/>
        </p:nvSpPr>
        <p:spPr>
          <a:xfrm>
            <a:off x="6231369" y="351065"/>
            <a:ext cx="5617879"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3E9085-3DE0-967D-6FEC-87A68F2E38F7}"/>
              </a:ext>
            </a:extLst>
          </p:cNvPr>
          <p:cNvSpPr/>
          <p:nvPr userDrawn="1"/>
        </p:nvSpPr>
        <p:spPr>
          <a:xfrm>
            <a:off x="337458" y="351064"/>
            <a:ext cx="5777294"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0A73ECB8-1DC2-18B7-FB61-C5B409B1D3AB}"/>
              </a:ext>
            </a:extLst>
          </p:cNvPr>
          <p:cNvSpPr>
            <a:spLocks noGrp="1"/>
          </p:cNvSpPr>
          <p:nvPr>
            <p:ph type="dt" sz="half" idx="19"/>
          </p:nvPr>
        </p:nvSpPr>
        <p:spPr/>
        <p:txBody>
          <a:bodyPr/>
          <a:lstStyle/>
          <a:p>
            <a:fld id="{CA325475-EA0F-49B2-A586-CC0D8CB91667}" type="datetime1">
              <a:rPr lang="en-US" smtClean="0"/>
              <a:pPr/>
              <a:t>10/24/2025</a:t>
            </a:fld>
            <a:endParaRPr lang="en-US"/>
          </a:p>
        </p:txBody>
      </p:sp>
      <p:sp>
        <p:nvSpPr>
          <p:cNvPr id="5" name="Footer Placeholder 4">
            <a:extLst>
              <a:ext uri="{FF2B5EF4-FFF2-40B4-BE49-F238E27FC236}">
                <a16:creationId xmlns:a16="http://schemas.microsoft.com/office/drawing/2014/main" id="{EF837014-2CDD-1654-954A-3CFB437B0F79}"/>
              </a:ext>
            </a:extLst>
          </p:cNvPr>
          <p:cNvSpPr>
            <a:spLocks noGrp="1"/>
          </p:cNvSpPr>
          <p:nvPr>
            <p:ph type="ftr" sz="quarter" idx="20"/>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44609910-6F41-81DC-11BD-5C3B23FB661D}"/>
              </a:ext>
            </a:extLst>
          </p:cNvPr>
          <p:cNvSpPr>
            <a:spLocks noGrp="1"/>
          </p:cNvSpPr>
          <p:nvPr>
            <p:ph type="sldNum" sz="quarter" idx="21"/>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262467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Picture 11">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792E787-2C43-9150-BA2C-843318A1AFFF}"/>
              </a:ext>
            </a:extLst>
          </p:cNvPr>
          <p:cNvSpPr>
            <a:spLocks noGrp="1"/>
          </p:cNvSpPr>
          <p:nvPr>
            <p:ph type="title"/>
          </p:nvPr>
        </p:nvSpPr>
        <p:spPr>
          <a:xfrm>
            <a:off x="795526" y="826408"/>
            <a:ext cx="4663440" cy="932688"/>
          </a:xfrm>
        </p:spPr>
        <p:txBody>
          <a:bodyPr anchor="b"/>
          <a:lstStyle>
            <a:lvl1pPr>
              <a:defRPr sz="3200"/>
            </a:lvl1pPr>
          </a:lstStyle>
          <a:p>
            <a:r>
              <a:rPr lang="en-US"/>
              <a:t>Click to edit Master title style</a:t>
            </a:r>
          </a:p>
        </p:txBody>
      </p:sp>
      <p:sp>
        <p:nvSpPr>
          <p:cNvPr id="16" name="Content Placeholder 7">
            <a:extLst>
              <a:ext uri="{FF2B5EF4-FFF2-40B4-BE49-F238E27FC236}">
                <a16:creationId xmlns:a16="http://schemas.microsoft.com/office/drawing/2014/main" id="{BD289B8E-2849-E156-7279-DA72F5F75F07}"/>
              </a:ext>
            </a:extLst>
          </p:cNvPr>
          <p:cNvSpPr>
            <a:spLocks noGrp="1"/>
          </p:cNvSpPr>
          <p:nvPr>
            <p:ph sz="quarter" idx="14"/>
          </p:nvPr>
        </p:nvSpPr>
        <p:spPr>
          <a:xfrm>
            <a:off x="806111" y="2074889"/>
            <a:ext cx="4663440" cy="3973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0">
            <a:extLst>
              <a:ext uri="{FF2B5EF4-FFF2-40B4-BE49-F238E27FC236}">
                <a16:creationId xmlns:a16="http://schemas.microsoft.com/office/drawing/2014/main" id="{FD7785D8-F9B0-93D3-47A3-4ECAC8829E2B}"/>
              </a:ext>
            </a:extLst>
          </p:cNvPr>
          <p:cNvSpPr>
            <a:spLocks noGrp="1"/>
          </p:cNvSpPr>
          <p:nvPr>
            <p:ph type="pic" sz="quarter" idx="18" hasCustomPrompt="1"/>
          </p:nvPr>
        </p:nvSpPr>
        <p:spPr>
          <a:xfrm>
            <a:off x="6076602" y="361188"/>
            <a:ext cx="5757377" cy="6135624"/>
          </a:xfrm>
          <a:blipFill>
            <a:blip r:embed="rId2">
              <a:alphaModFix amt="70000"/>
              <a:extLst>
                <a:ext uri="{28A0092B-C50C-407E-A947-70E740481C1C}">
                  <a14:useLocalDpi xmlns:a14="http://schemas.microsoft.com/office/drawing/2010/main" val="0"/>
                </a:ext>
              </a:extLst>
            </a:blip>
            <a:stretch>
              <a:fillRect l="-2" r="-6568"/>
            </a:stretch>
          </a:blipFill>
          <a:ln w="19050">
            <a:noFill/>
            <a:miter lim="800000"/>
          </a:ln>
        </p:spPr>
        <p:txBody>
          <a:bodyPr/>
          <a:lstStyle>
            <a:lvl1pPr marL="0" indent="0">
              <a:buNone/>
              <a:defRPr/>
            </a:lvl1pPr>
          </a:lstStyle>
          <a:p>
            <a:r>
              <a:rPr lang="en-US"/>
              <a:t> </a:t>
            </a:r>
          </a:p>
        </p:txBody>
      </p:sp>
      <p:sp>
        <p:nvSpPr>
          <p:cNvPr id="4" name="Rectangle 3">
            <a:extLst>
              <a:ext uri="{FF2B5EF4-FFF2-40B4-BE49-F238E27FC236}">
                <a16:creationId xmlns:a16="http://schemas.microsoft.com/office/drawing/2014/main" id="{DFCDBE87-6A57-2D73-C222-305AF961B664}"/>
              </a:ext>
            </a:extLst>
          </p:cNvPr>
          <p:cNvSpPr/>
          <p:nvPr userDrawn="1"/>
        </p:nvSpPr>
        <p:spPr>
          <a:xfrm>
            <a:off x="337457" y="351065"/>
            <a:ext cx="560074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7F243C-548D-9C48-60F5-BC8D58A018DE}"/>
              </a:ext>
            </a:extLst>
          </p:cNvPr>
          <p:cNvSpPr/>
          <p:nvPr userDrawn="1"/>
        </p:nvSpPr>
        <p:spPr>
          <a:xfrm>
            <a:off x="6059206" y="351065"/>
            <a:ext cx="579004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CA039A1F-C7CE-E7D6-1B4E-1ACBB57F36D3}"/>
              </a:ext>
            </a:extLst>
          </p:cNvPr>
          <p:cNvSpPr>
            <a:spLocks noGrp="1"/>
          </p:cNvSpPr>
          <p:nvPr>
            <p:ph type="dt" sz="half" idx="19"/>
          </p:nvPr>
        </p:nvSpPr>
        <p:spPr/>
        <p:txBody>
          <a:bodyPr/>
          <a:lstStyle/>
          <a:p>
            <a:fld id="{CA325475-EA0F-49B2-A586-CC0D8CB91667}" type="datetime1">
              <a:rPr lang="en-US" smtClean="0"/>
              <a:pPr/>
              <a:t>10/24/2025</a:t>
            </a:fld>
            <a:endParaRPr lang="en-US"/>
          </a:p>
        </p:txBody>
      </p:sp>
      <p:sp>
        <p:nvSpPr>
          <p:cNvPr id="5" name="Footer Placeholder 4">
            <a:extLst>
              <a:ext uri="{FF2B5EF4-FFF2-40B4-BE49-F238E27FC236}">
                <a16:creationId xmlns:a16="http://schemas.microsoft.com/office/drawing/2014/main" id="{C0016FB1-CC33-21DB-78A1-2A47153DDE34}"/>
              </a:ext>
            </a:extLst>
          </p:cNvPr>
          <p:cNvSpPr>
            <a:spLocks noGrp="1"/>
          </p:cNvSpPr>
          <p:nvPr>
            <p:ph type="ftr" sz="quarter" idx="20"/>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389BFF0-9607-2311-C797-5384CE49E3B1}"/>
              </a:ext>
            </a:extLst>
          </p:cNvPr>
          <p:cNvSpPr>
            <a:spLocks noGrp="1"/>
          </p:cNvSpPr>
          <p:nvPr>
            <p:ph type="sldNum" sz="quarter" idx="21"/>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295530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27123" y="2235200"/>
            <a:ext cx="5294376"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4">
            <a:extLst>
              <a:ext uri="{FF2B5EF4-FFF2-40B4-BE49-F238E27FC236}">
                <a16:creationId xmlns:a16="http://schemas.microsoft.com/office/drawing/2014/main" id="{BF24582F-746D-10FD-1348-A8E31D7459B4}"/>
              </a:ext>
            </a:extLst>
          </p:cNvPr>
          <p:cNvSpPr>
            <a:spLocks noGrp="1"/>
          </p:cNvSpPr>
          <p:nvPr>
            <p:ph type="pic" sz="quarter" idx="15" hasCustomPrompt="1"/>
          </p:nvPr>
        </p:nvSpPr>
        <p:spPr>
          <a:xfrm>
            <a:off x="6355507" y="1944079"/>
            <a:ext cx="5486767" cy="4553712"/>
          </a:xfrm>
          <a:blipFill dpi="0" rotWithShape="1">
            <a:blip r:embed="rId2">
              <a:alphaModFix amt="50000"/>
              <a:extLst>
                <a:ext uri="{28A0092B-C50C-407E-A947-70E740481C1C}">
                  <a14:useLocalDpi xmlns:a14="http://schemas.microsoft.com/office/drawing/2010/main" val="0"/>
                </a:ext>
              </a:extLst>
            </a:blip>
            <a:srcRect/>
            <a:stretch>
              <a:fillRect r="-16492"/>
            </a:stretch>
          </a:blipFill>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1E31391-F4B8-4A23-8935-365F41031646}" type="datetime1">
              <a:rPr lang="en-US" smtClean="0"/>
              <a:t>10/24/2025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3" name="Rectangle 2">
            <a:extLst>
              <a:ext uri="{FF2B5EF4-FFF2-40B4-BE49-F238E27FC236}">
                <a16:creationId xmlns:a16="http://schemas.microsoft.com/office/drawing/2014/main" id="{3A30DF84-4A5D-63C5-1700-34F6AA007632}"/>
              </a:ext>
            </a:extLst>
          </p:cNvPr>
          <p:cNvSpPr/>
          <p:nvPr userDrawn="1"/>
        </p:nvSpPr>
        <p:spPr>
          <a:xfrm flipV="1">
            <a:off x="337457" y="351062"/>
            <a:ext cx="11512296" cy="146503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79E6EAC-5CB1-AF25-6E5B-8E37D120C9B3}"/>
              </a:ext>
            </a:extLst>
          </p:cNvPr>
          <p:cNvSpPr/>
          <p:nvPr userDrawn="1"/>
        </p:nvSpPr>
        <p:spPr>
          <a:xfrm>
            <a:off x="6355507" y="1929406"/>
            <a:ext cx="5494246" cy="45775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53CEAA-92AB-A832-438A-7F6ACCDFE1B4}"/>
              </a:ext>
            </a:extLst>
          </p:cNvPr>
          <p:cNvSpPr/>
          <p:nvPr userDrawn="1"/>
        </p:nvSpPr>
        <p:spPr>
          <a:xfrm>
            <a:off x="343147" y="1929406"/>
            <a:ext cx="5870448" cy="45775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516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04234" y="829577"/>
            <a:ext cx="4192166" cy="3775213"/>
          </a:xfrm>
        </p:spPr>
        <p:txBody>
          <a:bodyPr vert="horz" lIns="91440" tIns="45720" rIns="91440" bIns="45720" rtlCol="0" anchor="b">
            <a:normAutofit/>
          </a:bodyPr>
          <a:lstStyle>
            <a:lvl1pPr>
              <a:defRPr lang="en-US" sz="5200" dirty="0"/>
            </a:lvl1pPr>
          </a:lstStyle>
          <a:p>
            <a:pPr lvl="0"/>
            <a:r>
              <a:rPr lang="en-US"/>
              <a:t>Click to edit Master title style</a:t>
            </a:r>
          </a:p>
        </p:txBody>
      </p:sp>
      <p:sp>
        <p:nvSpPr>
          <p:cNvPr id="11" name="Subtitle 2">
            <a:extLst>
              <a:ext uri="{FF2B5EF4-FFF2-40B4-BE49-F238E27FC236}">
                <a16:creationId xmlns:a16="http://schemas.microsoft.com/office/drawing/2014/main" id="{2E6A680F-1F8E-363D-A844-3A4126F02BCF}"/>
              </a:ext>
            </a:extLst>
          </p:cNvPr>
          <p:cNvSpPr>
            <a:spLocks noGrp="1"/>
          </p:cNvSpPr>
          <p:nvPr>
            <p:ph type="subTitle" idx="1"/>
          </p:nvPr>
        </p:nvSpPr>
        <p:spPr>
          <a:xfrm>
            <a:off x="7199303" y="4726885"/>
            <a:ext cx="4197096" cy="1316736"/>
          </a:xfrm>
        </p:spPr>
        <p:txBody>
          <a:bodyPr vert="horz" lIns="91440" tIns="45720" rIns="91440" bIns="45720" rtlCol="0">
            <a:normAutofit/>
          </a:bodyPr>
          <a:lstStyle>
            <a:lvl1pPr marL="0" indent="0">
              <a:buNone/>
              <a:defRPr lang="en-US" sz="2000" dirty="0"/>
            </a:lvl1pPr>
          </a:lstStyle>
          <a:p>
            <a:pPr lvl="0"/>
            <a:r>
              <a:rPr lang="en-US"/>
              <a:t>Click to edit Master subtitle style</a:t>
            </a:r>
          </a:p>
        </p:txBody>
      </p:sp>
      <p:sp>
        <p:nvSpPr>
          <p:cNvPr id="10" name="Picture Placeholder 10">
            <a:extLst>
              <a:ext uri="{FF2B5EF4-FFF2-40B4-BE49-F238E27FC236}">
                <a16:creationId xmlns:a16="http://schemas.microsoft.com/office/drawing/2014/main" id="{791DC7E0-CBE1-A440-0537-4B3B94635221}"/>
              </a:ext>
            </a:extLst>
          </p:cNvPr>
          <p:cNvSpPr>
            <a:spLocks noGrp="1"/>
          </p:cNvSpPr>
          <p:nvPr>
            <p:ph type="pic" sz="quarter" idx="18" hasCustomPrompt="1"/>
          </p:nvPr>
        </p:nvSpPr>
        <p:spPr>
          <a:xfrm>
            <a:off x="349375" y="361188"/>
            <a:ext cx="6281928" cy="6135624"/>
          </a:xfrm>
          <a:blipFill>
            <a:blip r:embed="rId2">
              <a:alphaModFix amt="50000"/>
              <a:extLst>
                <a:ext uri="{28A0092B-C50C-407E-A947-70E740481C1C}">
                  <a14:useLocalDpi xmlns:a14="http://schemas.microsoft.com/office/drawing/2010/main" val="0"/>
                </a:ext>
              </a:extLst>
            </a:blip>
            <a:stretch>
              <a:fillRect/>
            </a:stretch>
          </a:blipFill>
          <a:ln w="19050">
            <a:noFill/>
            <a:miter lim="800000"/>
          </a:ln>
        </p:spPr>
        <p:txBody>
          <a:bodyPr/>
          <a:lstStyle>
            <a:lvl1pPr marL="0" indent="0">
              <a:buNone/>
              <a:defRPr/>
            </a:lvl1pPr>
          </a:lstStyle>
          <a:p>
            <a:r>
              <a:rPr lang="en-US"/>
              <a:t> </a:t>
            </a:r>
          </a:p>
        </p:txBody>
      </p:sp>
      <p:sp>
        <p:nvSpPr>
          <p:cNvPr id="7" name="Rectangle 6">
            <a:extLst>
              <a:ext uri="{FF2B5EF4-FFF2-40B4-BE49-F238E27FC236}">
                <a16:creationId xmlns:a16="http://schemas.microsoft.com/office/drawing/2014/main" id="{EE0CD339-777A-9749-4666-3527C14B9743}"/>
              </a:ext>
            </a:extLst>
          </p:cNvPr>
          <p:cNvSpPr/>
          <p:nvPr userDrawn="1"/>
        </p:nvSpPr>
        <p:spPr>
          <a:xfrm>
            <a:off x="6751530" y="351065"/>
            <a:ext cx="509771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26EF7C5-69F2-91FF-0C1E-398B01AB0F98}"/>
              </a:ext>
            </a:extLst>
          </p:cNvPr>
          <p:cNvSpPr/>
          <p:nvPr userDrawn="1"/>
        </p:nvSpPr>
        <p:spPr>
          <a:xfrm>
            <a:off x="334788" y="353022"/>
            <a:ext cx="6300216" cy="615391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7BCC1026-8D94-2081-4610-6490A031C2BE}"/>
              </a:ext>
            </a:extLst>
          </p:cNvPr>
          <p:cNvSpPr>
            <a:spLocks noGrp="1"/>
          </p:cNvSpPr>
          <p:nvPr>
            <p:ph type="dt" sz="half" idx="19"/>
          </p:nvPr>
        </p:nvSpPr>
        <p:spPr/>
        <p:txBody>
          <a:bodyPr/>
          <a:lstStyle/>
          <a:p>
            <a:fld id="{CA325475-EA0F-49B2-A586-CC0D8CB91667}" type="datetime1">
              <a:rPr lang="en-US" smtClean="0"/>
              <a:pPr/>
              <a:t>10/24/2025</a:t>
            </a:fld>
            <a:endParaRPr lang="en-US"/>
          </a:p>
        </p:txBody>
      </p:sp>
      <p:sp>
        <p:nvSpPr>
          <p:cNvPr id="6" name="Footer Placeholder 5">
            <a:extLst>
              <a:ext uri="{FF2B5EF4-FFF2-40B4-BE49-F238E27FC236}">
                <a16:creationId xmlns:a16="http://schemas.microsoft.com/office/drawing/2014/main" id="{945E5425-2E7D-668E-4A6F-75CB0F0C63B2}"/>
              </a:ext>
            </a:extLst>
          </p:cNvPr>
          <p:cNvSpPr>
            <a:spLocks noGrp="1"/>
          </p:cNvSpPr>
          <p:nvPr>
            <p:ph type="ftr" sz="quarter" idx="20"/>
          </p:nvPr>
        </p:nvSpPr>
        <p:spPr/>
        <p:txBody>
          <a:bodyPr/>
          <a:lstStyle/>
          <a:p>
            <a:r>
              <a:rPr lang="en-US"/>
              <a:t>Sample Footer Text</a:t>
            </a:r>
          </a:p>
        </p:txBody>
      </p:sp>
      <p:sp>
        <p:nvSpPr>
          <p:cNvPr id="8" name="Slide Number Placeholder 7">
            <a:extLst>
              <a:ext uri="{FF2B5EF4-FFF2-40B4-BE49-F238E27FC236}">
                <a16:creationId xmlns:a16="http://schemas.microsoft.com/office/drawing/2014/main" id="{A47A5843-EB2F-247C-B659-DCAD8425691C}"/>
              </a:ext>
            </a:extLst>
          </p:cNvPr>
          <p:cNvSpPr>
            <a:spLocks noGrp="1"/>
          </p:cNvSpPr>
          <p:nvPr>
            <p:ph type="sldNum" sz="quarter" idx="21"/>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54677713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603504"/>
            <a:ext cx="10972800" cy="969264"/>
          </a:xfrm>
        </p:spPr>
        <p:txBody>
          <a:bodyPr anchor="ctr" anchorCtr="0">
            <a:normAutofit/>
          </a:bodyPr>
          <a:lstStyle>
            <a:lvl1pPr>
              <a:defRPr sz="4000"/>
            </a:lvl1pPr>
          </a:lstStyle>
          <a:p>
            <a:r>
              <a:rPr lang="en-US"/>
              <a:t>Click to edit Master title style</a:t>
            </a:r>
          </a:p>
        </p:txBody>
      </p:sp>
      <p:sp>
        <p:nvSpPr>
          <p:cNvPr id="10" name="Picture Placeholder 14">
            <a:extLst>
              <a:ext uri="{FF2B5EF4-FFF2-40B4-BE49-F238E27FC236}">
                <a16:creationId xmlns:a16="http://schemas.microsoft.com/office/drawing/2014/main" id="{1CACF551-8B8E-91BE-64C5-80EA221DEAE4}"/>
              </a:ext>
            </a:extLst>
          </p:cNvPr>
          <p:cNvSpPr>
            <a:spLocks noGrp="1"/>
          </p:cNvSpPr>
          <p:nvPr>
            <p:ph type="pic" sz="quarter" idx="15" hasCustomPrompt="1"/>
          </p:nvPr>
        </p:nvSpPr>
        <p:spPr>
          <a:xfrm>
            <a:off x="354740" y="1944079"/>
            <a:ext cx="6391656" cy="4553712"/>
          </a:xfrm>
          <a:blipFill dpi="0" rotWithShape="1">
            <a:blip r:embed="rId2">
              <a:alphaModFix amt="50000"/>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159752" y="2231136"/>
            <a:ext cx="4425696"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D2198D5-C9C0-500B-4DBC-656F475E493C}"/>
              </a:ext>
            </a:extLst>
          </p:cNvPr>
          <p:cNvSpPr/>
          <p:nvPr userDrawn="1"/>
        </p:nvSpPr>
        <p:spPr>
          <a:xfrm>
            <a:off x="337457" y="1944078"/>
            <a:ext cx="6408939" cy="456285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C97157FB-CF65-571C-117F-F8FAD8D9FF52}"/>
              </a:ext>
            </a:extLst>
          </p:cNvPr>
          <p:cNvSpPr>
            <a:spLocks noGrp="1"/>
          </p:cNvSpPr>
          <p:nvPr>
            <p:ph type="dt" sz="half" idx="19"/>
          </p:nvPr>
        </p:nvSpPr>
        <p:spPr/>
        <p:txBody>
          <a:bodyPr/>
          <a:lstStyle/>
          <a:p>
            <a:fld id="{CA325475-EA0F-49B2-A586-CC0D8CB91667}" type="datetime1">
              <a:rPr lang="en-US" smtClean="0"/>
              <a:pPr/>
              <a:t>10/24/2025</a:t>
            </a:fld>
            <a:endParaRPr lang="en-US"/>
          </a:p>
        </p:txBody>
      </p:sp>
      <p:sp>
        <p:nvSpPr>
          <p:cNvPr id="7" name="Footer Placeholder 6">
            <a:extLst>
              <a:ext uri="{FF2B5EF4-FFF2-40B4-BE49-F238E27FC236}">
                <a16:creationId xmlns:a16="http://schemas.microsoft.com/office/drawing/2014/main" id="{F57136A7-5DB5-FAF4-1437-4CDA5E545739}"/>
              </a:ext>
            </a:extLst>
          </p:cNvPr>
          <p:cNvSpPr>
            <a:spLocks noGrp="1"/>
          </p:cNvSpPr>
          <p:nvPr>
            <p:ph type="ftr" sz="quarter" idx="20"/>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C9602816-1AAA-FE35-5C91-01A9C5DEAD00}"/>
              </a:ext>
            </a:extLst>
          </p:cNvPr>
          <p:cNvSpPr>
            <a:spLocks noGrp="1"/>
          </p:cNvSpPr>
          <p:nvPr>
            <p:ph type="sldNum" sz="quarter" idx="21"/>
          </p:nvPr>
        </p:nvSpPr>
        <p:spPr/>
        <p:txBody>
          <a:bodyPr/>
          <a:lstStyle/>
          <a:p>
            <a:fld id="{CC057153-B650-4DEB-B370-79DDCFDCE934}" type="slidenum">
              <a:rPr lang="en-US" smtClean="0"/>
              <a:pPr/>
              <a:t>‹#›</a:t>
            </a:fld>
            <a:endParaRPr lang="en-US"/>
          </a:p>
        </p:txBody>
      </p:sp>
      <p:sp>
        <p:nvSpPr>
          <p:cNvPr id="11" name="Rectangle 10">
            <a:extLst>
              <a:ext uri="{FF2B5EF4-FFF2-40B4-BE49-F238E27FC236}">
                <a16:creationId xmlns:a16="http://schemas.microsoft.com/office/drawing/2014/main" id="{DD9B28C9-C087-B7F9-1930-361BCE1DC434}"/>
              </a:ext>
            </a:extLst>
          </p:cNvPr>
          <p:cNvSpPr/>
          <p:nvPr userDrawn="1"/>
        </p:nvSpPr>
        <p:spPr>
          <a:xfrm flipV="1">
            <a:off x="337457" y="351062"/>
            <a:ext cx="11512296" cy="146503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DFE5E0-34BA-A35C-6B4F-7D3C8C7C4F9B}"/>
              </a:ext>
            </a:extLst>
          </p:cNvPr>
          <p:cNvSpPr/>
          <p:nvPr userDrawn="1"/>
        </p:nvSpPr>
        <p:spPr>
          <a:xfrm>
            <a:off x="6874592" y="1929406"/>
            <a:ext cx="4975161" cy="45775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113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15" name="Picture Placeholder 14">
            <a:extLst>
              <a:ext uri="{FF2B5EF4-FFF2-40B4-BE49-F238E27FC236}">
                <a16:creationId xmlns:a16="http://schemas.microsoft.com/office/drawing/2014/main" id="{689C2E73-8CB7-AB0A-D373-D9BCBE160AE9}"/>
              </a:ext>
            </a:extLst>
          </p:cNvPr>
          <p:cNvSpPr>
            <a:spLocks noGrp="1"/>
          </p:cNvSpPr>
          <p:nvPr>
            <p:ph type="pic" sz="quarter" idx="15"/>
          </p:nvPr>
        </p:nvSpPr>
        <p:spPr>
          <a:xfrm>
            <a:off x="354740" y="1944079"/>
            <a:ext cx="5486767" cy="4553712"/>
          </a:xfrm>
          <a:blipFill dpi="0" rotWithShape="1">
            <a:blip r:embed="rId2">
              <a:alphaModFix amt="50000"/>
              <a:extLst>
                <a:ext uri="{28A0092B-C50C-407E-A947-70E740481C1C}">
                  <a14:useLocalDpi xmlns:a14="http://schemas.microsoft.com/office/drawing/2010/main" val="0"/>
                </a:ext>
              </a:extLst>
            </a:blip>
            <a:srcRect/>
            <a:stretch>
              <a:fillRect r="-16492"/>
            </a:stretch>
          </a:blipFill>
        </p:spPr>
        <p:txBody>
          <a:bodyPr/>
          <a:lstStyle/>
          <a:p>
            <a:endParaRPr lang="en-US"/>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289440" y="2235200"/>
            <a:ext cx="5289915"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1E31391-F4B8-4A23-8935-365F41031646}" type="datetime1">
              <a:rPr lang="en-US" smtClean="0"/>
              <a:t>10/24/2025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3" name="Rectangle 2">
            <a:extLst>
              <a:ext uri="{FF2B5EF4-FFF2-40B4-BE49-F238E27FC236}">
                <a16:creationId xmlns:a16="http://schemas.microsoft.com/office/drawing/2014/main" id="{3A30DF84-4A5D-63C5-1700-34F6AA007632}"/>
              </a:ext>
            </a:extLst>
          </p:cNvPr>
          <p:cNvSpPr/>
          <p:nvPr userDrawn="1"/>
        </p:nvSpPr>
        <p:spPr>
          <a:xfrm flipV="1">
            <a:off x="337457" y="351062"/>
            <a:ext cx="11512296" cy="146503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79E6EAC-5CB1-AF25-6E5B-8E37D120C9B3}"/>
              </a:ext>
            </a:extLst>
          </p:cNvPr>
          <p:cNvSpPr/>
          <p:nvPr userDrawn="1"/>
        </p:nvSpPr>
        <p:spPr>
          <a:xfrm>
            <a:off x="339851" y="1929406"/>
            <a:ext cx="5513832" cy="45775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53CEAA-92AB-A832-438A-7F6ACCDFE1B4}"/>
              </a:ext>
            </a:extLst>
          </p:cNvPr>
          <p:cNvSpPr/>
          <p:nvPr userDrawn="1"/>
        </p:nvSpPr>
        <p:spPr>
          <a:xfrm>
            <a:off x="5978984" y="1929406"/>
            <a:ext cx="5870770" cy="45775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165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13350" y="819005"/>
            <a:ext cx="6777828" cy="932688"/>
          </a:xfrm>
        </p:spPr>
        <p:txBody>
          <a:bodyPr anchor="b"/>
          <a:lstStyle>
            <a:lvl1pPr>
              <a:defRPr sz="4000"/>
            </a:lvl1pPr>
          </a:lstStyle>
          <a:p>
            <a:r>
              <a:rPr lang="en-US"/>
              <a:t>Click to edit Master title style</a:t>
            </a:r>
          </a:p>
        </p:txBody>
      </p:sp>
      <p:sp>
        <p:nvSpPr>
          <p:cNvPr id="10" name="Picture Placeholder 10">
            <a:extLst>
              <a:ext uri="{FF2B5EF4-FFF2-40B4-BE49-F238E27FC236}">
                <a16:creationId xmlns:a16="http://schemas.microsoft.com/office/drawing/2014/main" id="{5C69378E-FD50-D0FE-49E9-FE6939F87E05}"/>
              </a:ext>
            </a:extLst>
          </p:cNvPr>
          <p:cNvSpPr>
            <a:spLocks noGrp="1"/>
          </p:cNvSpPr>
          <p:nvPr>
            <p:ph type="pic" sz="quarter" idx="18" hasCustomPrompt="1"/>
          </p:nvPr>
        </p:nvSpPr>
        <p:spPr>
          <a:xfrm>
            <a:off x="357366" y="361188"/>
            <a:ext cx="3657600" cy="6135624"/>
          </a:xfrm>
          <a:blipFill>
            <a:blip r:embed="rId2">
              <a:alphaModFix amt="70000"/>
              <a:extLst>
                <a:ext uri="{28A0092B-C50C-407E-A947-70E740481C1C}">
                  <a14:useLocalDpi xmlns:a14="http://schemas.microsoft.com/office/drawing/2010/main" val="0"/>
                </a:ext>
              </a:extLst>
            </a:blip>
            <a:stretch>
              <a:fillRect/>
            </a:stretch>
          </a:blipFill>
          <a:ln w="19050">
            <a:noFill/>
            <a:miter lim="800000"/>
          </a:ln>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13350" y="2032216"/>
            <a:ext cx="6777828" cy="403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02928F2E-550C-7EE7-5A6C-C30C820D21DB}"/>
              </a:ext>
            </a:extLst>
          </p:cNvPr>
          <p:cNvSpPr/>
          <p:nvPr userDrawn="1"/>
        </p:nvSpPr>
        <p:spPr>
          <a:xfrm>
            <a:off x="4155746" y="351065"/>
            <a:ext cx="769350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4DB15E2-0F9C-EDBB-3379-237D2F02B133}"/>
              </a:ext>
            </a:extLst>
          </p:cNvPr>
          <p:cNvSpPr/>
          <p:nvPr userDrawn="1"/>
        </p:nvSpPr>
        <p:spPr>
          <a:xfrm>
            <a:off x="348222" y="351064"/>
            <a:ext cx="3675888"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A4BF609-8734-8C2B-E441-E7DBAE6E3BDA}"/>
              </a:ext>
            </a:extLst>
          </p:cNvPr>
          <p:cNvSpPr>
            <a:spLocks noGrp="1"/>
          </p:cNvSpPr>
          <p:nvPr>
            <p:ph type="dt" sz="half" idx="19"/>
          </p:nvPr>
        </p:nvSpPr>
        <p:spPr/>
        <p:txBody>
          <a:bodyPr/>
          <a:lstStyle/>
          <a:p>
            <a:fld id="{CA325475-EA0F-49B2-A586-CC0D8CB91667}" type="datetime1">
              <a:rPr lang="en-US" smtClean="0"/>
              <a:pPr/>
              <a:t>10/24/2025</a:t>
            </a:fld>
            <a:endParaRPr lang="en-US"/>
          </a:p>
        </p:txBody>
      </p:sp>
      <p:sp>
        <p:nvSpPr>
          <p:cNvPr id="5" name="Footer Placeholder 4">
            <a:extLst>
              <a:ext uri="{FF2B5EF4-FFF2-40B4-BE49-F238E27FC236}">
                <a16:creationId xmlns:a16="http://schemas.microsoft.com/office/drawing/2014/main" id="{F7450EF1-CAAF-B39A-ED1F-4F967B0786C6}"/>
              </a:ext>
            </a:extLst>
          </p:cNvPr>
          <p:cNvSpPr>
            <a:spLocks noGrp="1"/>
          </p:cNvSpPr>
          <p:nvPr>
            <p:ph type="ftr" sz="quarter" idx="20"/>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4D70B86-8D60-DBF5-42C5-FE10E0C6FE86}"/>
              </a:ext>
            </a:extLst>
          </p:cNvPr>
          <p:cNvSpPr>
            <a:spLocks noGrp="1"/>
          </p:cNvSpPr>
          <p:nvPr>
            <p:ph type="sldNum" sz="quarter" idx="21"/>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106694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5527" y="829475"/>
            <a:ext cx="6714892" cy="932688"/>
          </a:xfrm>
        </p:spPr>
        <p:txBody>
          <a:bodyPr anchor="b"/>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95527" y="2047532"/>
            <a:ext cx="6714892" cy="40013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854216C9-E47F-BA93-3528-3DC28359BBA5}"/>
              </a:ext>
            </a:extLst>
          </p:cNvPr>
          <p:cNvSpPr/>
          <p:nvPr userDrawn="1"/>
        </p:nvSpPr>
        <p:spPr>
          <a:xfrm>
            <a:off x="337457" y="351065"/>
            <a:ext cx="7631033"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0">
            <a:extLst>
              <a:ext uri="{FF2B5EF4-FFF2-40B4-BE49-F238E27FC236}">
                <a16:creationId xmlns:a16="http://schemas.microsoft.com/office/drawing/2014/main" id="{22729334-E74F-1D47-30E9-2040D0CCDE77}"/>
              </a:ext>
            </a:extLst>
          </p:cNvPr>
          <p:cNvSpPr>
            <a:spLocks noGrp="1"/>
          </p:cNvSpPr>
          <p:nvPr>
            <p:ph type="pic" sz="quarter" idx="18" hasCustomPrompt="1"/>
          </p:nvPr>
        </p:nvSpPr>
        <p:spPr>
          <a:xfrm>
            <a:off x="8094185" y="356616"/>
            <a:ext cx="3739896" cy="6144768"/>
          </a:xfrm>
          <a:blipFill>
            <a:blip r:embed="rId2">
              <a:alphaModFix amt="70000"/>
              <a:extLst>
                <a:ext uri="{28A0092B-C50C-407E-A947-70E740481C1C}">
                  <a14:useLocalDpi xmlns:a14="http://schemas.microsoft.com/office/drawing/2010/main" val="0"/>
                </a:ext>
              </a:extLst>
            </a:blip>
            <a:stretch>
              <a:fillRect/>
            </a:stretch>
          </a:blipFill>
          <a:ln w="19050">
            <a:noFill/>
            <a:miter lim="800000"/>
          </a:ln>
        </p:spPr>
        <p:txBody>
          <a:bodyPr/>
          <a:lstStyle>
            <a:lvl1pPr marL="0" indent="0">
              <a:buNone/>
              <a:defRPr/>
            </a:lvl1pPr>
          </a:lstStyle>
          <a:p>
            <a:r>
              <a:rPr lang="en-US"/>
              <a:t> </a:t>
            </a:r>
          </a:p>
        </p:txBody>
      </p:sp>
      <p:sp>
        <p:nvSpPr>
          <p:cNvPr id="4" name="Rectangle 3">
            <a:extLst>
              <a:ext uri="{FF2B5EF4-FFF2-40B4-BE49-F238E27FC236}">
                <a16:creationId xmlns:a16="http://schemas.microsoft.com/office/drawing/2014/main" id="{3105E7D9-8EB1-CCEE-CB59-564CC173739B}"/>
              </a:ext>
            </a:extLst>
          </p:cNvPr>
          <p:cNvSpPr/>
          <p:nvPr userDrawn="1"/>
        </p:nvSpPr>
        <p:spPr>
          <a:xfrm>
            <a:off x="8085041" y="351064"/>
            <a:ext cx="3758184"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A1E56C7E-4D47-A5C6-F745-1B24CC384826}"/>
              </a:ext>
            </a:extLst>
          </p:cNvPr>
          <p:cNvSpPr>
            <a:spLocks noGrp="1"/>
          </p:cNvSpPr>
          <p:nvPr>
            <p:ph type="dt" sz="half" idx="19"/>
          </p:nvPr>
        </p:nvSpPr>
        <p:spPr/>
        <p:txBody>
          <a:bodyPr/>
          <a:lstStyle/>
          <a:p>
            <a:fld id="{CA325475-EA0F-49B2-A586-CC0D8CB91667}" type="datetime1">
              <a:rPr lang="en-US" smtClean="0"/>
              <a:pPr/>
              <a:t>10/24/2025</a:t>
            </a:fld>
            <a:endParaRPr lang="en-US"/>
          </a:p>
        </p:txBody>
      </p:sp>
      <p:sp>
        <p:nvSpPr>
          <p:cNvPr id="7" name="Footer Placeholder 6">
            <a:extLst>
              <a:ext uri="{FF2B5EF4-FFF2-40B4-BE49-F238E27FC236}">
                <a16:creationId xmlns:a16="http://schemas.microsoft.com/office/drawing/2014/main" id="{ECE34178-1A83-36BE-0EBF-390C6CB30C87}"/>
              </a:ext>
            </a:extLst>
          </p:cNvPr>
          <p:cNvSpPr>
            <a:spLocks noGrp="1"/>
          </p:cNvSpPr>
          <p:nvPr>
            <p:ph type="ftr" sz="quarter" idx="20"/>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476F11D-D618-B08B-95BA-C3F1030D58AD}"/>
              </a:ext>
            </a:extLst>
          </p:cNvPr>
          <p:cNvSpPr>
            <a:spLocks noGrp="1"/>
          </p:cNvSpPr>
          <p:nvPr>
            <p:ph type="sldNum" sz="quarter" idx="21"/>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134782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99599"/>
            <a:ext cx="4672584" cy="1453896"/>
          </a:xfrm>
        </p:spPr>
        <p:txBody>
          <a:bodyPr>
            <a:normAutofit/>
          </a:bodyPr>
          <a:lstStyle>
            <a:lvl1pPr>
              <a:defRPr sz="3600"/>
            </a:lvl1pPr>
          </a:lstStyle>
          <a:p>
            <a:r>
              <a:rPr lang="en-US"/>
              <a:t>Click to edit Master title style</a:t>
            </a:r>
          </a:p>
        </p:txBody>
      </p:sp>
      <p:sp>
        <p:nvSpPr>
          <p:cNvPr id="12" name="Picture Placeholder 11">
            <a:extLst>
              <a:ext uri="{FF2B5EF4-FFF2-40B4-BE49-F238E27FC236}">
                <a16:creationId xmlns:a16="http://schemas.microsoft.com/office/drawing/2014/main" id="{4FE3DA23-DE55-6AE0-AF3B-E9803246C7CD}"/>
              </a:ext>
            </a:extLst>
          </p:cNvPr>
          <p:cNvSpPr>
            <a:spLocks noGrp="1"/>
          </p:cNvSpPr>
          <p:nvPr>
            <p:ph type="pic" sz="quarter" idx="15" hasCustomPrompt="1"/>
          </p:nvPr>
        </p:nvSpPr>
        <p:spPr>
          <a:xfrm>
            <a:off x="349324" y="2423719"/>
            <a:ext cx="5175504" cy="406908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37402" y="599600"/>
            <a:ext cx="5633165" cy="56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EE8507B-3789-49BC-A5B5-D3B2B10E5F24}" type="datetime1">
              <a:rPr lang="en-US" smtClean="0"/>
              <a:t>10/24/2025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3" name="Rectangle 2">
            <a:extLst>
              <a:ext uri="{FF2B5EF4-FFF2-40B4-BE49-F238E27FC236}">
                <a16:creationId xmlns:a16="http://schemas.microsoft.com/office/drawing/2014/main" id="{2125B15E-907B-22E5-9483-591409F1460D}"/>
              </a:ext>
            </a:extLst>
          </p:cNvPr>
          <p:cNvSpPr/>
          <p:nvPr userDrawn="1"/>
        </p:nvSpPr>
        <p:spPr>
          <a:xfrm flipV="1">
            <a:off x="337457" y="351059"/>
            <a:ext cx="5199238" cy="19398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44643D3-05AA-D000-6F70-B39D3E837EF5}"/>
              </a:ext>
            </a:extLst>
          </p:cNvPr>
          <p:cNvSpPr/>
          <p:nvPr userDrawn="1"/>
        </p:nvSpPr>
        <p:spPr>
          <a:xfrm>
            <a:off x="5665293" y="351065"/>
            <a:ext cx="6189249"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7DB142-72B7-699F-6F87-2EFB2EBF3B22}"/>
              </a:ext>
            </a:extLst>
          </p:cNvPr>
          <p:cNvSpPr/>
          <p:nvPr userDrawn="1"/>
        </p:nvSpPr>
        <p:spPr>
          <a:xfrm flipV="1">
            <a:off x="337457" y="2409583"/>
            <a:ext cx="5199238" cy="40973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420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99599"/>
            <a:ext cx="3946824" cy="1453896"/>
          </a:xfrm>
        </p:spPr>
        <p:txBody>
          <a:bodyPr>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4FE3DA23-DE55-6AE0-AF3B-E9803246C7CD}"/>
              </a:ext>
            </a:extLst>
          </p:cNvPr>
          <p:cNvSpPr>
            <a:spLocks noGrp="1"/>
          </p:cNvSpPr>
          <p:nvPr>
            <p:ph type="pic" sz="quarter" idx="15"/>
          </p:nvPr>
        </p:nvSpPr>
        <p:spPr>
          <a:xfrm>
            <a:off x="349324" y="2423719"/>
            <a:ext cx="4476676" cy="4069080"/>
          </a:xfrm>
          <a:blipFill dpi="0" rotWithShape="1">
            <a:blip r:embed="rId2">
              <a:alphaModFix amt="50000"/>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220382" y="599600"/>
            <a:ext cx="6350185" cy="56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EE8507B-3789-49BC-A5B5-D3B2B10E5F24}" type="datetime1">
              <a:rPr lang="en-US" smtClean="0"/>
              <a:t>10/24/2025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3" name="Rectangle 2">
            <a:extLst>
              <a:ext uri="{FF2B5EF4-FFF2-40B4-BE49-F238E27FC236}">
                <a16:creationId xmlns:a16="http://schemas.microsoft.com/office/drawing/2014/main" id="{2125B15E-907B-22E5-9483-591409F1460D}"/>
              </a:ext>
            </a:extLst>
          </p:cNvPr>
          <p:cNvSpPr/>
          <p:nvPr userDrawn="1"/>
        </p:nvSpPr>
        <p:spPr>
          <a:xfrm flipV="1">
            <a:off x="337457" y="351058"/>
            <a:ext cx="4488543" cy="19398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44643D3-05AA-D000-6F70-B39D3E837EF5}"/>
              </a:ext>
            </a:extLst>
          </p:cNvPr>
          <p:cNvSpPr/>
          <p:nvPr userDrawn="1"/>
        </p:nvSpPr>
        <p:spPr>
          <a:xfrm>
            <a:off x="4939611" y="351065"/>
            <a:ext cx="691493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7DB142-72B7-699F-6F87-2EFB2EBF3B22}"/>
              </a:ext>
            </a:extLst>
          </p:cNvPr>
          <p:cNvSpPr/>
          <p:nvPr userDrawn="1"/>
        </p:nvSpPr>
        <p:spPr>
          <a:xfrm flipV="1">
            <a:off x="337457" y="2409583"/>
            <a:ext cx="4497205" cy="40973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61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43078" y="599599"/>
            <a:ext cx="3946824" cy="1453896"/>
          </a:xfrm>
        </p:spPr>
        <p:txBody>
          <a:bodyPr>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40080" y="599600"/>
            <a:ext cx="6350185" cy="56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4FE3DA23-DE55-6AE0-AF3B-E9803246C7CD}"/>
              </a:ext>
            </a:extLst>
          </p:cNvPr>
          <p:cNvSpPr>
            <a:spLocks noGrp="1"/>
          </p:cNvSpPr>
          <p:nvPr>
            <p:ph type="pic" sz="quarter" idx="15"/>
          </p:nvPr>
        </p:nvSpPr>
        <p:spPr>
          <a:xfrm>
            <a:off x="7370064" y="2423160"/>
            <a:ext cx="4476676" cy="4069080"/>
          </a:xfrm>
          <a:blipFill dpi="0" rotWithShape="1">
            <a:blip r:embed="rId2">
              <a:alphaModFix amt="50000"/>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EE8507B-3789-49BC-A5B5-D3B2B10E5F24}" type="datetime1">
              <a:rPr lang="en-US" smtClean="0"/>
              <a:t>10/24/2025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3" name="Rectangle 2">
            <a:extLst>
              <a:ext uri="{FF2B5EF4-FFF2-40B4-BE49-F238E27FC236}">
                <a16:creationId xmlns:a16="http://schemas.microsoft.com/office/drawing/2014/main" id="{2125B15E-907B-22E5-9483-591409F1460D}"/>
              </a:ext>
            </a:extLst>
          </p:cNvPr>
          <p:cNvSpPr/>
          <p:nvPr userDrawn="1"/>
        </p:nvSpPr>
        <p:spPr>
          <a:xfrm flipV="1">
            <a:off x="7360920" y="351058"/>
            <a:ext cx="4488543" cy="19398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44643D3-05AA-D000-6F70-B39D3E837EF5}"/>
              </a:ext>
            </a:extLst>
          </p:cNvPr>
          <p:cNvSpPr/>
          <p:nvPr userDrawn="1"/>
        </p:nvSpPr>
        <p:spPr>
          <a:xfrm>
            <a:off x="338328" y="351065"/>
            <a:ext cx="691493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7DB142-72B7-699F-6F87-2EFB2EBF3B22}"/>
              </a:ext>
            </a:extLst>
          </p:cNvPr>
          <p:cNvSpPr/>
          <p:nvPr userDrawn="1"/>
        </p:nvSpPr>
        <p:spPr>
          <a:xfrm flipV="1">
            <a:off x="7361582" y="2409583"/>
            <a:ext cx="4497205" cy="40973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325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umber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4804-4265-85A8-7A9B-A9B3F5D80284}"/>
              </a:ext>
            </a:extLst>
          </p:cNvPr>
          <p:cNvSpPr>
            <a:spLocks noGrp="1"/>
          </p:cNvSpPr>
          <p:nvPr>
            <p:ph type="title"/>
          </p:nvPr>
        </p:nvSpPr>
        <p:spPr>
          <a:xfrm>
            <a:off x="822960" y="5029200"/>
            <a:ext cx="7525512" cy="1005840"/>
          </a:xfrm>
        </p:spPr>
        <p:txBody>
          <a:bodyPr>
            <a:normAutofit/>
          </a:bodyPr>
          <a:lstStyle>
            <a:lvl1pPr>
              <a:lnSpc>
                <a:spcPct val="110000"/>
              </a:lnSpc>
              <a:defRPr sz="1800">
                <a:latin typeface="+mn-lt"/>
              </a:defRPr>
            </a:lvl1pPr>
          </a:lstStyle>
          <a:p>
            <a:r>
              <a:rPr lang="en-US"/>
              <a:t>Click to edit Master title style</a:t>
            </a:r>
          </a:p>
        </p:txBody>
      </p:sp>
      <p:sp>
        <p:nvSpPr>
          <p:cNvPr id="9" name="Content Placeholder 8">
            <a:extLst>
              <a:ext uri="{FF2B5EF4-FFF2-40B4-BE49-F238E27FC236}">
                <a16:creationId xmlns:a16="http://schemas.microsoft.com/office/drawing/2014/main" id="{6B2D6F9C-47CA-A6AB-CB31-599736C61655}"/>
              </a:ext>
            </a:extLst>
          </p:cNvPr>
          <p:cNvSpPr>
            <a:spLocks noGrp="1"/>
          </p:cNvSpPr>
          <p:nvPr>
            <p:ph sz="quarter" idx="14" hasCustomPrompt="1"/>
          </p:nvPr>
        </p:nvSpPr>
        <p:spPr>
          <a:xfrm>
            <a:off x="822960" y="841248"/>
            <a:ext cx="10543032" cy="4151376"/>
          </a:xfrm>
        </p:spPr>
        <p:txBody>
          <a:bodyPr anchor="b">
            <a:normAutofit/>
          </a:bodyPr>
          <a:lstStyle>
            <a:lvl1pPr marL="0" indent="0">
              <a:lnSpc>
                <a:spcPct val="90000"/>
              </a:lnSpc>
              <a:buNone/>
              <a:defRPr sz="19300" b="1" baseline="0">
                <a:latin typeface="+mj-lt"/>
              </a:defRPr>
            </a:lvl1pPr>
          </a:lstStyle>
          <a:p>
            <a:pPr lvl="0"/>
            <a:r>
              <a:rPr lang="en-US"/>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D6F51461-EBBE-4007-A7FA-8D550B1815C8}" type="datetime1">
              <a:rPr lang="en-US" smtClean="0"/>
              <a:t>10/24/2025</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Rectangle 5">
            <a:extLst>
              <a:ext uri="{FF2B5EF4-FFF2-40B4-BE49-F238E27FC236}">
                <a16:creationId xmlns:a16="http://schemas.microsoft.com/office/drawing/2014/main" id="{CA7D478B-3CC8-9331-3B4F-2130EA892404}"/>
              </a:ext>
            </a:extLst>
          </p:cNvPr>
          <p:cNvSpPr/>
          <p:nvPr userDrawn="1"/>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118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33244" y="5029200"/>
            <a:ext cx="7525512" cy="914400"/>
          </a:xfrm>
        </p:spPr>
        <p:txBody>
          <a:bodyPr>
            <a:normAutofit/>
          </a:bodyPr>
          <a:lstStyle>
            <a:lvl1pPr algn="ctr">
              <a:lnSpc>
                <a:spcPct val="110000"/>
              </a:lnSpc>
              <a:defRPr sz="1800" b="0">
                <a:solidFill>
                  <a:schemeClr val="tx1"/>
                </a:solidFill>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4484" y="841248"/>
            <a:ext cx="10543032" cy="4169664"/>
          </a:xfrm>
        </p:spPr>
        <p:txBody>
          <a:bodyPr anchor="b">
            <a:normAutofit/>
          </a:bodyPr>
          <a:lstStyle>
            <a:lvl1pPr marL="0" indent="0" algn="ctr">
              <a:lnSpc>
                <a:spcPct val="90000"/>
              </a:lnSpc>
              <a:buNone/>
              <a:defRPr sz="19300" b="1">
                <a:solidFill>
                  <a:schemeClr val="tx1"/>
                </a:solidFill>
                <a:latin typeface="+mj-lt"/>
              </a:defRPr>
            </a:lvl1pPr>
          </a:lstStyle>
          <a:p>
            <a:pPr lvl="0"/>
            <a:r>
              <a:rPr lang="en-US"/>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B57145D9-E600-48F3-8D60-FBB32619D4B7}" type="datetime1">
              <a:rPr lang="en-US" smtClean="0"/>
              <a:t>10/24/2025</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8" name="Rectangle 7">
            <a:extLst>
              <a:ext uri="{FF2B5EF4-FFF2-40B4-BE49-F238E27FC236}">
                <a16:creationId xmlns:a16="http://schemas.microsoft.com/office/drawing/2014/main" id="{5FC0DA6E-8242-883C-15FE-E726DCC36F80}"/>
              </a:ext>
            </a:extLst>
          </p:cNvPr>
          <p:cNvSpPr/>
          <p:nvPr userDrawn="1"/>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9932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3">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9924E45-C895-43A4-5C38-357208F050D2}"/>
              </a:ext>
            </a:extLst>
          </p:cNvPr>
          <p:cNvSpPr>
            <a:spLocks noGrp="1"/>
          </p:cNvSpPr>
          <p:nvPr>
            <p:ph type="title"/>
          </p:nvPr>
        </p:nvSpPr>
        <p:spPr>
          <a:xfrm>
            <a:off x="2333244" y="5029200"/>
            <a:ext cx="7525512" cy="914400"/>
          </a:xfrm>
        </p:spPr>
        <p:txBody>
          <a:bodyPr>
            <a:normAutofit/>
          </a:bodyPr>
          <a:lstStyle>
            <a:lvl1pPr algn="ctr">
              <a:lnSpc>
                <a:spcPct val="110000"/>
              </a:lnSpc>
              <a:defRPr sz="1800" b="0">
                <a:solidFill>
                  <a:schemeClr val="tx1"/>
                </a:solidFill>
                <a:latin typeface="+mn-lt"/>
              </a:defRPr>
            </a:lvl1pPr>
          </a:lstStyle>
          <a:p>
            <a:r>
              <a:rPr lang="en-US"/>
              <a:t>Click to edit Master title style</a:t>
            </a:r>
          </a:p>
        </p:txBody>
      </p:sp>
      <p:sp>
        <p:nvSpPr>
          <p:cNvPr id="10" name="Content Placeholder 6">
            <a:extLst>
              <a:ext uri="{FF2B5EF4-FFF2-40B4-BE49-F238E27FC236}">
                <a16:creationId xmlns:a16="http://schemas.microsoft.com/office/drawing/2014/main" id="{F7F1ED0D-FB7E-F1D4-6BB4-DA7FCEA9CD36}"/>
              </a:ext>
            </a:extLst>
          </p:cNvPr>
          <p:cNvSpPr>
            <a:spLocks noGrp="1"/>
          </p:cNvSpPr>
          <p:nvPr>
            <p:ph sz="quarter" idx="13" hasCustomPrompt="1"/>
          </p:nvPr>
        </p:nvSpPr>
        <p:spPr>
          <a:xfrm>
            <a:off x="824484" y="841248"/>
            <a:ext cx="10543032" cy="4167124"/>
          </a:xfrm>
        </p:spPr>
        <p:txBody>
          <a:bodyPr anchor="b">
            <a:normAutofit/>
          </a:bodyPr>
          <a:lstStyle>
            <a:lvl1pPr marL="0" indent="0" algn="ctr">
              <a:lnSpc>
                <a:spcPct val="90000"/>
              </a:lnSpc>
              <a:buNone/>
              <a:defRPr sz="19300" b="1">
                <a:solidFill>
                  <a:schemeClr val="tx1"/>
                </a:solidFill>
                <a:latin typeface="+mj-lt"/>
              </a:defRPr>
            </a:lvl1pPr>
          </a:lstStyle>
          <a:p>
            <a:pPr lvl="0"/>
            <a:r>
              <a:rPr lang="en-US"/>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6988DA9F-3449-4571-B576-325E0AB8D353}" type="datetime1">
              <a:rPr lang="en-US" smtClean="0"/>
              <a:t>10/24/2025</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2" name="Rectangle 1">
            <a:extLst>
              <a:ext uri="{FF2B5EF4-FFF2-40B4-BE49-F238E27FC236}">
                <a16:creationId xmlns:a16="http://schemas.microsoft.com/office/drawing/2014/main" id="{F3106CE9-3864-8C80-F8B7-4C6D0D0E2D97}"/>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67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19301" y="840278"/>
            <a:ext cx="4337407" cy="3739896"/>
          </a:xfrm>
        </p:spPr>
        <p:txBody>
          <a:bodyPr vert="horz" lIns="91440" tIns="45720" rIns="91440" bIns="45720" rtlCol="0" anchor="t">
            <a:normAutofit/>
          </a:bodyPr>
          <a:lstStyle>
            <a:lvl1pPr>
              <a:defRPr lang="en-US" sz="5200" dirty="0"/>
            </a:lvl1pPr>
          </a:lstStyle>
          <a:p>
            <a:pPr lvl="0"/>
            <a:r>
              <a:rPr lang="en-US"/>
              <a:t>Click to edit Master title style</a:t>
            </a:r>
          </a:p>
        </p:txBody>
      </p:sp>
      <p:sp>
        <p:nvSpPr>
          <p:cNvPr id="11" name="Subtitle 2">
            <a:extLst>
              <a:ext uri="{FF2B5EF4-FFF2-40B4-BE49-F238E27FC236}">
                <a16:creationId xmlns:a16="http://schemas.microsoft.com/office/drawing/2014/main" id="{D46B27E7-8459-6E53-8FBA-85BE66AB87BA}"/>
              </a:ext>
            </a:extLst>
          </p:cNvPr>
          <p:cNvSpPr>
            <a:spLocks noGrp="1"/>
          </p:cNvSpPr>
          <p:nvPr>
            <p:ph type="subTitle" idx="1"/>
          </p:nvPr>
        </p:nvSpPr>
        <p:spPr>
          <a:xfrm>
            <a:off x="822452" y="4668118"/>
            <a:ext cx="4334256" cy="1380744"/>
          </a:xfrm>
        </p:spPr>
        <p:txBody>
          <a:bodyPr vert="horz" lIns="91440" tIns="45720" rIns="91440" bIns="45720" rtlCol="0" anchor="b">
            <a:normAutofit/>
          </a:bodyPr>
          <a:lstStyle>
            <a:lvl1pPr marL="0" indent="0">
              <a:buNone/>
              <a:defRPr lang="en-US" sz="2000" dirty="0"/>
            </a:lvl1pPr>
          </a:lstStyle>
          <a:p>
            <a:pPr lvl="0"/>
            <a:r>
              <a:rPr lang="en-US"/>
              <a:t>Click to edit Master subtitle style</a:t>
            </a:r>
          </a:p>
        </p:txBody>
      </p:sp>
      <p:sp>
        <p:nvSpPr>
          <p:cNvPr id="5" name="Picture Placeholder 10">
            <a:extLst>
              <a:ext uri="{FF2B5EF4-FFF2-40B4-BE49-F238E27FC236}">
                <a16:creationId xmlns:a16="http://schemas.microsoft.com/office/drawing/2014/main" id="{710F4B22-F5AC-7D33-7A84-7B2436EFDEFA}"/>
              </a:ext>
            </a:extLst>
          </p:cNvPr>
          <p:cNvSpPr>
            <a:spLocks noGrp="1"/>
          </p:cNvSpPr>
          <p:nvPr>
            <p:ph type="pic" sz="quarter" idx="18" hasCustomPrompt="1"/>
          </p:nvPr>
        </p:nvSpPr>
        <p:spPr>
          <a:xfrm>
            <a:off x="5752063" y="361188"/>
            <a:ext cx="6089904" cy="6135624"/>
          </a:xfrm>
          <a:blipFill dpi="0" rotWithShape="1">
            <a:blip r:embed="rId2">
              <a:alphaModFix amt="50000"/>
              <a:extLst>
                <a:ext uri="{28A0092B-C50C-407E-A947-70E740481C1C}">
                  <a14:useLocalDpi xmlns:a14="http://schemas.microsoft.com/office/drawing/2010/main" val="0"/>
                </a:ext>
              </a:extLst>
            </a:blip>
            <a:srcRect/>
            <a:stretch>
              <a:fillRect/>
            </a:stretch>
          </a:blipFill>
          <a:ln w="19050">
            <a:noFill/>
            <a:miter lim="800000"/>
          </a:ln>
        </p:spPr>
        <p:txBody>
          <a:bodyPr/>
          <a:lstStyle>
            <a:lvl1pPr marL="0" indent="0">
              <a:buNone/>
              <a:defRPr/>
            </a:lvl1pPr>
          </a:lstStyle>
          <a:p>
            <a:r>
              <a:rPr lang="en-US"/>
              <a:t> </a:t>
            </a:r>
          </a:p>
        </p:txBody>
      </p:sp>
      <p:sp>
        <p:nvSpPr>
          <p:cNvPr id="8" name="Rectangle 7">
            <a:extLst>
              <a:ext uri="{FF2B5EF4-FFF2-40B4-BE49-F238E27FC236}">
                <a16:creationId xmlns:a16="http://schemas.microsoft.com/office/drawing/2014/main" id="{A643E122-5107-B335-7270-B6C7A8395D86}"/>
              </a:ext>
            </a:extLst>
          </p:cNvPr>
          <p:cNvSpPr/>
          <p:nvPr userDrawn="1"/>
        </p:nvSpPr>
        <p:spPr>
          <a:xfrm>
            <a:off x="5744782" y="351064"/>
            <a:ext cx="6104466"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5D7A0B5-D7C9-90BE-F505-E01F4D062E28}"/>
              </a:ext>
            </a:extLst>
          </p:cNvPr>
          <p:cNvSpPr/>
          <p:nvPr userDrawn="1"/>
        </p:nvSpPr>
        <p:spPr>
          <a:xfrm>
            <a:off x="337457" y="351065"/>
            <a:ext cx="5282687"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E7CE726-49FC-55E2-26A1-1FE3520D3F1B}"/>
              </a:ext>
            </a:extLst>
          </p:cNvPr>
          <p:cNvSpPr>
            <a:spLocks noGrp="1"/>
          </p:cNvSpPr>
          <p:nvPr>
            <p:ph type="dt" sz="half" idx="19"/>
          </p:nvPr>
        </p:nvSpPr>
        <p:spPr/>
        <p:txBody>
          <a:bodyPr/>
          <a:lstStyle/>
          <a:p>
            <a:fld id="{CA325475-EA0F-49B2-A586-CC0D8CB91667}" type="datetime1">
              <a:rPr lang="en-US" smtClean="0"/>
              <a:pPr/>
              <a:t>10/24/2025</a:t>
            </a:fld>
            <a:endParaRPr lang="en-US"/>
          </a:p>
        </p:txBody>
      </p:sp>
      <p:sp>
        <p:nvSpPr>
          <p:cNvPr id="7" name="Footer Placeholder 6">
            <a:extLst>
              <a:ext uri="{FF2B5EF4-FFF2-40B4-BE49-F238E27FC236}">
                <a16:creationId xmlns:a16="http://schemas.microsoft.com/office/drawing/2014/main" id="{23D8F946-DB8C-1435-46BE-F233D3CF260C}"/>
              </a:ext>
            </a:extLst>
          </p:cNvPr>
          <p:cNvSpPr>
            <a:spLocks noGrp="1"/>
          </p:cNvSpPr>
          <p:nvPr>
            <p:ph type="ftr" sz="quarter" idx="20"/>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69D42A5-49C9-5DBA-3729-79C2527CA4FD}"/>
              </a:ext>
            </a:extLst>
          </p:cNvPr>
          <p:cNvSpPr>
            <a:spLocks noGrp="1"/>
          </p:cNvSpPr>
          <p:nvPr>
            <p:ph type="sldNum" sz="quarter" idx="21"/>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90817289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7129" y="-1293464"/>
            <a:ext cx="10652760" cy="1133856"/>
          </a:xfrm>
        </p:spPr>
        <p:txBody>
          <a:bodyPr/>
          <a:lstStyle/>
          <a:p>
            <a:r>
              <a:rPr lang="en-US"/>
              <a:t>Click to edit Master title style</a:t>
            </a:r>
          </a:p>
        </p:txBody>
      </p:sp>
      <p:sp>
        <p:nvSpPr>
          <p:cNvPr id="6" name="Content Placeholder 6">
            <a:extLst>
              <a:ext uri="{FF2B5EF4-FFF2-40B4-BE49-F238E27FC236}">
                <a16:creationId xmlns:a16="http://schemas.microsoft.com/office/drawing/2014/main" id="{27E2BE3E-32CC-3B2E-7AAB-62D6D812CE27}"/>
              </a:ext>
            </a:extLst>
          </p:cNvPr>
          <p:cNvSpPr>
            <a:spLocks noGrp="1"/>
          </p:cNvSpPr>
          <p:nvPr>
            <p:ph sz="quarter" idx="13" hasCustomPrompt="1"/>
          </p:nvPr>
        </p:nvSpPr>
        <p:spPr>
          <a:xfrm>
            <a:off x="1500188" y="1234440"/>
            <a:ext cx="9191625" cy="4389120"/>
          </a:xfrm>
        </p:spPr>
        <p:txBody>
          <a:bodyPr anchor="ctr">
            <a:normAutofit/>
          </a:bodyPr>
          <a:lstStyle>
            <a:lvl1pPr marL="0" indent="0" algn="ctr">
              <a:lnSpc>
                <a:spcPct val="100000"/>
              </a:lnSpc>
              <a:buNone/>
              <a:defRPr sz="4800" b="0">
                <a:latin typeface="+mj-lt"/>
              </a:defRPr>
            </a:lvl1pPr>
            <a:lvl2pPr marL="228600" indent="0" algn="ctr">
              <a:lnSpc>
                <a:spcPct val="100000"/>
              </a:lnSpc>
              <a:buNone/>
              <a:defRPr sz="4800" b="0">
                <a:latin typeface="+mj-lt"/>
              </a:defRPr>
            </a:lvl2pPr>
            <a:lvl3pPr marL="457200" indent="0" algn="ctr">
              <a:lnSpc>
                <a:spcPct val="100000"/>
              </a:lnSpc>
              <a:buNone/>
              <a:defRPr sz="4800" b="0">
                <a:latin typeface="+mj-lt"/>
              </a:defRPr>
            </a:lvl3pPr>
            <a:lvl4pPr marL="685800" indent="0" algn="ctr">
              <a:lnSpc>
                <a:spcPct val="100000"/>
              </a:lnSpc>
              <a:buNone/>
              <a:defRPr sz="4800" b="0">
                <a:latin typeface="+mj-lt"/>
              </a:defRPr>
            </a:lvl4pPr>
            <a:lvl5pPr marL="914400" indent="0" algn="ctr">
              <a:lnSpc>
                <a:spcPct val="100000"/>
              </a:lnSpc>
              <a:buNone/>
              <a:defRPr sz="4800" b="0">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72AC9CA7-4D60-41A4-A4F0-FD6D94D8C852}" type="datetime1">
              <a:rPr lang="en-US" smtClean="0"/>
              <a:t>10/24/2025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8" name="Rectangle 7">
            <a:extLst>
              <a:ext uri="{FF2B5EF4-FFF2-40B4-BE49-F238E27FC236}">
                <a16:creationId xmlns:a16="http://schemas.microsoft.com/office/drawing/2014/main" id="{CC1D1BF1-778B-0A57-4F7E-BC57330C7085}"/>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55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7" y="-1295801"/>
            <a:ext cx="10652760" cy="1133856"/>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98ADCAC8-6FF3-EC2A-EFD7-95A819EA2E48}"/>
              </a:ext>
            </a:extLst>
          </p:cNvPr>
          <p:cNvSpPr>
            <a:spLocks noGrp="1"/>
          </p:cNvSpPr>
          <p:nvPr>
            <p:ph sz="quarter" idx="14" hasCustomPrompt="1"/>
          </p:nvPr>
        </p:nvSpPr>
        <p:spPr>
          <a:xfrm>
            <a:off x="795527" y="685799"/>
            <a:ext cx="10698480" cy="5486400"/>
          </a:xfrm>
        </p:spPr>
        <p:txBody>
          <a:bodyPr anchor="ctr">
            <a:noAutofit/>
          </a:bodyPr>
          <a:lstStyle>
            <a:lvl1pPr marL="0" indent="0">
              <a:buNone/>
              <a:defRPr sz="4800">
                <a:latin typeface="+mj-lt"/>
              </a:defRPr>
            </a:lvl1pPr>
            <a:lvl2pPr marL="228600" indent="0">
              <a:buNone/>
              <a:defRPr sz="4800">
                <a:latin typeface="+mj-lt"/>
              </a:defRPr>
            </a:lvl2pPr>
            <a:lvl3pPr marL="457200" indent="0">
              <a:buNone/>
              <a:defRPr sz="4800">
                <a:latin typeface="+mj-lt"/>
              </a:defRPr>
            </a:lvl3pPr>
            <a:lvl4pPr marL="685800" indent="0">
              <a:buNone/>
              <a:defRPr sz="4800">
                <a:latin typeface="+mj-lt"/>
              </a:defRPr>
            </a:lvl4pPr>
            <a:lvl5pPr marL="914400" indent="0">
              <a:buNone/>
              <a:defRPr sz="4800">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C1BB4E8A-F766-4B4E-BA35-31ABBD66791B}" type="datetime1">
              <a:rPr lang="en-US" smtClean="0"/>
              <a:t>10/24/2025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9" name="Rectangle 8">
            <a:extLst>
              <a:ext uri="{FF2B5EF4-FFF2-40B4-BE49-F238E27FC236}">
                <a16:creationId xmlns:a16="http://schemas.microsoft.com/office/drawing/2014/main" id="{D28DBB70-84D2-1F96-C132-E1127669A16F}"/>
              </a:ext>
            </a:extLst>
          </p:cNvPr>
          <p:cNvSpPr/>
          <p:nvPr/>
        </p:nvSpPr>
        <p:spPr>
          <a:xfrm>
            <a:off x="337457" y="351065"/>
            <a:ext cx="11517086" cy="6155871"/>
          </a:xfrm>
          <a:prstGeom prst="rect">
            <a:avLst/>
          </a:prstGeom>
          <a:noFill/>
          <a:ln w="19050">
            <a:solidFill>
              <a:schemeClr val="tx1">
                <a:alpha val="9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575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7" y="-1293562"/>
            <a:ext cx="10652760" cy="1133856"/>
          </a:xfrm>
        </p:spPr>
        <p:txBody>
          <a:bodyPr/>
          <a:lstStyle/>
          <a:p>
            <a:r>
              <a:rPr lang="en-US"/>
              <a:t>Click to edit Master title style</a:t>
            </a:r>
          </a:p>
        </p:txBody>
      </p:sp>
      <p:sp>
        <p:nvSpPr>
          <p:cNvPr id="8" name="Content Placeholder 6">
            <a:extLst>
              <a:ext uri="{FF2B5EF4-FFF2-40B4-BE49-F238E27FC236}">
                <a16:creationId xmlns:a16="http://schemas.microsoft.com/office/drawing/2014/main" id="{E0C99F09-6747-AD83-83AF-D9553E570144}"/>
              </a:ext>
            </a:extLst>
          </p:cNvPr>
          <p:cNvSpPr>
            <a:spLocks noGrp="1"/>
          </p:cNvSpPr>
          <p:nvPr>
            <p:ph sz="quarter" idx="13" hasCustomPrompt="1"/>
          </p:nvPr>
        </p:nvSpPr>
        <p:spPr>
          <a:xfrm>
            <a:off x="795527" y="685800"/>
            <a:ext cx="10698480" cy="5486400"/>
          </a:xfrm>
        </p:spPr>
        <p:txBody>
          <a:bodyPr anchor="ctr">
            <a:normAutofit/>
          </a:bodyPr>
          <a:lstStyle>
            <a:lvl1pPr marL="0" indent="0" algn="ctr">
              <a:lnSpc>
                <a:spcPct val="100000"/>
              </a:lnSpc>
              <a:buNone/>
              <a:defRPr sz="4800" b="0">
                <a:latin typeface="+mj-lt"/>
              </a:defRPr>
            </a:lvl1pPr>
            <a:lvl2pPr marL="228600" indent="0" algn="ctr">
              <a:lnSpc>
                <a:spcPct val="100000"/>
              </a:lnSpc>
              <a:buNone/>
              <a:defRPr sz="4800" b="0">
                <a:latin typeface="+mj-lt"/>
              </a:defRPr>
            </a:lvl2pPr>
            <a:lvl3pPr marL="457200" indent="0" algn="ctr">
              <a:lnSpc>
                <a:spcPct val="100000"/>
              </a:lnSpc>
              <a:buNone/>
              <a:defRPr sz="4800" b="0">
                <a:latin typeface="+mj-lt"/>
              </a:defRPr>
            </a:lvl3pPr>
            <a:lvl4pPr marL="685800" indent="0" algn="ctr">
              <a:lnSpc>
                <a:spcPct val="100000"/>
              </a:lnSpc>
              <a:buNone/>
              <a:defRPr sz="4800" b="0">
                <a:latin typeface="+mj-lt"/>
              </a:defRPr>
            </a:lvl4pPr>
            <a:lvl5pPr marL="914400" indent="0" algn="ctr">
              <a:lnSpc>
                <a:spcPct val="100000"/>
              </a:lnSpc>
              <a:buNone/>
              <a:defRPr sz="4800" b="0">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C1BB4E8A-F766-4B4E-BA35-31ABBD66791B}" type="datetime1">
              <a:rPr lang="en-US" smtClean="0"/>
              <a:t>10/24/2025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9" name="Rectangle 8">
            <a:extLst>
              <a:ext uri="{FF2B5EF4-FFF2-40B4-BE49-F238E27FC236}">
                <a16:creationId xmlns:a16="http://schemas.microsoft.com/office/drawing/2014/main" id="{D28DBB70-84D2-1F96-C132-E1127669A16F}"/>
              </a:ext>
            </a:extLst>
          </p:cNvPr>
          <p:cNvSpPr/>
          <p:nvPr/>
        </p:nvSpPr>
        <p:spPr>
          <a:xfrm>
            <a:off x="337457" y="351065"/>
            <a:ext cx="11517086" cy="6155871"/>
          </a:xfrm>
          <a:prstGeom prst="rect">
            <a:avLst/>
          </a:prstGeom>
          <a:noFill/>
          <a:ln w="19050">
            <a:solidFill>
              <a:schemeClr val="tx1">
                <a:alpha val="9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136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471118" y="5097029"/>
            <a:ext cx="9246805" cy="594321"/>
          </a:xfrm>
        </p:spPr>
        <p:txBody>
          <a:bodyPr anchor="ctr">
            <a:normAutofit/>
          </a:bodyPr>
          <a:lstStyle>
            <a:lvl1pPr>
              <a:lnSpc>
                <a:spcPct val="120000"/>
              </a:lnSpc>
              <a:defRPr sz="2200">
                <a:solidFill>
                  <a:schemeClr val="tx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74077" y="1188719"/>
            <a:ext cx="9243846" cy="3148857"/>
          </a:xfrm>
        </p:spPr>
        <p:txBody>
          <a:bodyPr anchor="t">
            <a:normAutofit/>
          </a:bodyPr>
          <a:lstStyle>
            <a:lvl1pPr marL="164592" indent="-164592">
              <a:lnSpc>
                <a:spcPct val="100000"/>
              </a:lnSpc>
              <a:spcBef>
                <a:spcPts val="0"/>
              </a:spcBef>
              <a:buNone/>
              <a:defRPr sz="4000">
                <a:latin typeface="+mj-lt"/>
              </a:defRPr>
            </a:lvl1pPr>
          </a:lstStyle>
          <a:p>
            <a:pPr lvl="0"/>
            <a:r>
              <a:rPr lang="en-US"/>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08ED2632-1039-4FCE-A210-396E8C7520B2}" type="datetime1">
              <a:rPr lang="en-US" smtClean="0"/>
              <a:t>10/24/2025</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11" name="Rectangle 10">
            <a:extLst>
              <a:ext uri="{FF2B5EF4-FFF2-40B4-BE49-F238E27FC236}">
                <a16:creationId xmlns:a16="http://schemas.microsoft.com/office/drawing/2014/main" id="{D0EDF265-9439-7BBC-B79E-33CC94E2DC55}"/>
              </a:ext>
            </a:extLst>
          </p:cNvPr>
          <p:cNvSpPr/>
          <p:nvPr/>
        </p:nvSpPr>
        <p:spPr>
          <a:xfrm>
            <a:off x="1125028" y="4775289"/>
            <a:ext cx="9941944" cy="120772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7F47E6-58A4-FEC6-08F5-85426FD8908C}"/>
              </a:ext>
            </a:extLst>
          </p:cNvPr>
          <p:cNvSpPr/>
          <p:nvPr userDrawn="1"/>
        </p:nvSpPr>
        <p:spPr>
          <a:xfrm>
            <a:off x="1123548" y="869544"/>
            <a:ext cx="9941944" cy="374245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157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885825" y="5407940"/>
            <a:ext cx="10420350" cy="466344"/>
          </a:xfrm>
        </p:spPr>
        <p:txBody>
          <a:bodyPr anchor="ctr">
            <a:normAutofit/>
          </a:bodyPr>
          <a:lstStyle>
            <a:lvl1pPr algn="ctr">
              <a:lnSpc>
                <a:spcPct val="120000"/>
              </a:lnSpc>
              <a:defRPr sz="2200">
                <a:solidFill>
                  <a:schemeClr val="tx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885825" y="841248"/>
            <a:ext cx="10420350" cy="3291840"/>
          </a:xfrm>
        </p:spPr>
        <p:txBody>
          <a:bodyPr anchor="ctr">
            <a:normAutofit/>
          </a:bodyPr>
          <a:lstStyle>
            <a:lvl1pPr marL="164592" indent="-164592" algn="ctr">
              <a:lnSpc>
                <a:spcPct val="100000"/>
              </a:lnSpc>
              <a:spcBef>
                <a:spcPts val="0"/>
              </a:spcBef>
              <a:buNone/>
              <a:defRPr sz="4000">
                <a:latin typeface="+mj-lt"/>
              </a:defRPr>
            </a:lvl1pPr>
          </a:lstStyle>
          <a:p>
            <a:pPr lvl="0"/>
            <a:r>
              <a:rPr lang="en-US"/>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C506D844-928B-4334-9530-404CD7C81364}" type="datetime1">
              <a:rPr lang="en-US" smtClean="0"/>
              <a:t>10/24/2025</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8" name="Rectangle 7">
            <a:extLst>
              <a:ext uri="{FF2B5EF4-FFF2-40B4-BE49-F238E27FC236}">
                <a16:creationId xmlns:a16="http://schemas.microsoft.com/office/drawing/2014/main" id="{6EDB8923-0D4C-46A4-1BC9-B4AAB7ABEC11}"/>
              </a:ext>
            </a:extLst>
          </p:cNvPr>
          <p:cNvSpPr/>
          <p:nvPr userDrawn="1"/>
        </p:nvSpPr>
        <p:spPr>
          <a:xfrm>
            <a:off x="337457" y="4775289"/>
            <a:ext cx="11517086" cy="17316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BA5BE4-3999-E20A-4360-E5F71C4A185E}"/>
              </a:ext>
            </a:extLst>
          </p:cNvPr>
          <p:cNvSpPr/>
          <p:nvPr userDrawn="1"/>
        </p:nvSpPr>
        <p:spPr>
          <a:xfrm>
            <a:off x="337457" y="351066"/>
            <a:ext cx="11517086" cy="425679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0445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986891" y="5669280"/>
            <a:ext cx="8805672" cy="466344"/>
          </a:xfrm>
        </p:spPr>
        <p:txBody>
          <a:bodyPr anchor="ctr">
            <a:normAutofit/>
          </a:bodyPr>
          <a:lstStyle>
            <a:lvl1pPr>
              <a:lnSpc>
                <a:spcPct val="120000"/>
              </a:lnSpc>
              <a:defRPr sz="2200">
                <a:solidFill>
                  <a:schemeClr val="tx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809498" y="1097280"/>
            <a:ext cx="9198864" cy="3328416"/>
          </a:xfrm>
        </p:spPr>
        <p:txBody>
          <a:bodyPr anchor="ctr">
            <a:normAutofit/>
          </a:bodyPr>
          <a:lstStyle>
            <a:lvl1pPr marL="164592" indent="-164592">
              <a:lnSpc>
                <a:spcPct val="100000"/>
              </a:lnSpc>
              <a:spcBef>
                <a:spcPts val="0"/>
              </a:spcBef>
              <a:buNone/>
              <a:defRPr sz="4200">
                <a:latin typeface="+mj-lt"/>
              </a:defRPr>
            </a:lvl1pPr>
          </a:lstStyle>
          <a:p>
            <a:pPr lvl="0"/>
            <a:r>
              <a:rPr lang="en-US"/>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228E703B-AD10-45EB-9C69-399306B4449A}" type="datetime1">
              <a:rPr lang="en-US" smtClean="0"/>
              <a:t>10/24/2025</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Rectangle 5">
            <a:extLst>
              <a:ext uri="{FF2B5EF4-FFF2-40B4-BE49-F238E27FC236}">
                <a16:creationId xmlns:a16="http://schemas.microsoft.com/office/drawing/2014/main" id="{5AEBA90C-6E3D-2EA7-0292-1F928A070042}"/>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4D17117-BBA9-4972-76C2-EAFE70BD1CDA}"/>
              </a:ext>
            </a:extLst>
          </p:cNvPr>
          <p:cNvSpPr>
            <a:spLocks noGrp="1"/>
          </p:cNvSpPr>
          <p:nvPr>
            <p:ph type="title"/>
          </p:nvPr>
        </p:nvSpPr>
        <p:spPr>
          <a:xfrm>
            <a:off x="794656" y="842463"/>
            <a:ext cx="10616184" cy="1133856"/>
          </a:xfrm>
        </p:spPr>
        <p:txBody>
          <a:bodyPr/>
          <a:lstStyle>
            <a:lvl1pPr>
              <a:defRPr/>
            </a:lvl1pPr>
          </a:lstStyle>
          <a:p>
            <a:r>
              <a:rPr lang="en-US"/>
              <a:t>Click to edit Master title style</a:t>
            </a:r>
          </a:p>
        </p:txBody>
      </p:sp>
      <p:sp>
        <p:nvSpPr>
          <p:cNvPr id="4" name="Content Placeholder 3">
            <a:extLst>
              <a:ext uri="{FF2B5EF4-FFF2-40B4-BE49-F238E27FC236}">
                <a16:creationId xmlns:a16="http://schemas.microsoft.com/office/drawing/2014/main" id="{B1EC3D10-12BE-0828-A6FA-C33C4BFCD9C6}"/>
              </a:ext>
            </a:extLst>
          </p:cNvPr>
          <p:cNvSpPr>
            <a:spLocks noGrp="1"/>
          </p:cNvSpPr>
          <p:nvPr>
            <p:ph sz="quarter" idx="15"/>
          </p:nvPr>
        </p:nvSpPr>
        <p:spPr>
          <a:xfrm>
            <a:off x="795338" y="2217738"/>
            <a:ext cx="4872037"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CCA2E261-8EB7-B6E1-F84F-2C8AA00E012F}"/>
              </a:ext>
            </a:extLst>
          </p:cNvPr>
          <p:cNvSpPr>
            <a:spLocks noGrp="1"/>
          </p:cNvSpPr>
          <p:nvPr>
            <p:ph sz="quarter" idx="16"/>
          </p:nvPr>
        </p:nvSpPr>
        <p:spPr>
          <a:xfrm>
            <a:off x="6538803" y="2189669"/>
            <a:ext cx="4872037"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C99F73C-A859-4554-A313-766C75404450}" type="datetime1">
              <a:rPr lang="en-US" smtClean="0"/>
              <a:t>10/24/2025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3" name="Rectangle 2">
            <a:extLst>
              <a:ext uri="{FF2B5EF4-FFF2-40B4-BE49-F238E27FC236}">
                <a16:creationId xmlns:a16="http://schemas.microsoft.com/office/drawing/2014/main" id="{3A4F54CE-D52E-B9AA-434C-FDF3F79B9698}"/>
              </a:ext>
            </a:extLst>
          </p:cNvPr>
          <p:cNvSpPr/>
          <p:nvPr userDrawn="1"/>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431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CF980F-8A96-8628-DE09-B13E23F3D1A8}"/>
              </a:ext>
            </a:extLst>
          </p:cNvPr>
          <p:cNvSpPr>
            <a:spLocks noGrp="1"/>
          </p:cNvSpPr>
          <p:nvPr>
            <p:ph type="title"/>
          </p:nvPr>
        </p:nvSpPr>
        <p:spPr>
          <a:xfrm>
            <a:off x="794656" y="842464"/>
            <a:ext cx="10613572" cy="822960"/>
          </a:xfrm>
        </p:spPr>
        <p:txBody>
          <a:bodyPr/>
          <a:lstStyle>
            <a:lvl1pPr>
              <a:defRPr/>
            </a:lvl1p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794656" y="1737360"/>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13">
            <a:extLst>
              <a:ext uri="{FF2B5EF4-FFF2-40B4-BE49-F238E27FC236}">
                <a16:creationId xmlns:a16="http://schemas.microsoft.com/office/drawing/2014/main" id="{752397E2-59D6-9B15-C816-A5E09CBA601E}"/>
              </a:ext>
            </a:extLst>
          </p:cNvPr>
          <p:cNvSpPr>
            <a:spLocks noGrp="1"/>
          </p:cNvSpPr>
          <p:nvPr>
            <p:ph sz="quarter" idx="15"/>
          </p:nvPr>
        </p:nvSpPr>
        <p:spPr>
          <a:xfrm>
            <a:off x="795338" y="2378075"/>
            <a:ext cx="5157787" cy="3636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251012" y="1737360"/>
            <a:ext cx="5157216"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13">
            <a:extLst>
              <a:ext uri="{FF2B5EF4-FFF2-40B4-BE49-F238E27FC236}">
                <a16:creationId xmlns:a16="http://schemas.microsoft.com/office/drawing/2014/main" id="{3E12D3BA-867F-1CF3-4F97-52D6461219E0}"/>
              </a:ext>
            </a:extLst>
          </p:cNvPr>
          <p:cNvSpPr>
            <a:spLocks noGrp="1"/>
          </p:cNvSpPr>
          <p:nvPr>
            <p:ph sz="quarter" idx="16"/>
          </p:nvPr>
        </p:nvSpPr>
        <p:spPr>
          <a:xfrm>
            <a:off x="6251012" y="2378075"/>
            <a:ext cx="5157216" cy="3636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BF64D68B-28A2-4855-B3C1-2440696AF665}" type="datetime1">
              <a:rPr lang="en-US" smtClean="0"/>
              <a:t>10/24/2025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4" name="Rectangle 3">
            <a:extLst>
              <a:ext uri="{FF2B5EF4-FFF2-40B4-BE49-F238E27FC236}">
                <a16:creationId xmlns:a16="http://schemas.microsoft.com/office/drawing/2014/main" id="{CB55CCF7-A846-6AC9-BA7F-5289CB5E60BD}"/>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560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DF42212-3064-51ED-5F30-52A0C7F61F16}"/>
              </a:ext>
            </a:extLst>
          </p:cNvPr>
          <p:cNvSpPr>
            <a:spLocks noGrp="1"/>
          </p:cNvSpPr>
          <p:nvPr>
            <p:ph type="title"/>
          </p:nvPr>
        </p:nvSpPr>
        <p:spPr>
          <a:xfrm>
            <a:off x="794656" y="842464"/>
            <a:ext cx="10613572" cy="1099457"/>
          </a:xfrm>
        </p:spPr>
        <p:txBody>
          <a:bodyPr/>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769DAC0D-566B-40F6-B3F6-72A0E1EDF8FC}" type="datetime1">
              <a:rPr lang="en-US" smtClean="0"/>
              <a:t>10/24/2025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2" name="Rectangle 1">
            <a:extLst>
              <a:ext uri="{FF2B5EF4-FFF2-40B4-BE49-F238E27FC236}">
                <a16:creationId xmlns:a16="http://schemas.microsoft.com/office/drawing/2014/main" id="{889C737F-7905-466F-C06F-F52007DA2F3F}"/>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033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34F2907-BCBA-412E-9539-603ECFD8F450}" type="datetime1">
              <a:rPr lang="en-US" smtClean="0"/>
              <a:t>10/24/2025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Rectangle 5">
            <a:extLst>
              <a:ext uri="{FF2B5EF4-FFF2-40B4-BE49-F238E27FC236}">
                <a16:creationId xmlns:a16="http://schemas.microsoft.com/office/drawing/2014/main" id="{8A90F8C8-2D2A-CF06-5953-711CD27DB9BD}"/>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42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Picture 4">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4DA87C-26CA-F62F-296C-4D55C078EB06}"/>
              </a:ext>
            </a:extLst>
          </p:cNvPr>
          <p:cNvSpPr>
            <a:spLocks noGrp="1"/>
          </p:cNvSpPr>
          <p:nvPr>
            <p:ph type="title"/>
          </p:nvPr>
        </p:nvSpPr>
        <p:spPr>
          <a:xfrm>
            <a:off x="680960" y="4952600"/>
            <a:ext cx="10835640" cy="786385"/>
          </a:xfrm>
        </p:spPr>
        <p:txBody>
          <a:bodyPr anchor="b"/>
          <a:lstStyle/>
          <a:p>
            <a:r>
              <a:rPr lang="en-US"/>
              <a:t>Click to edit Master title style</a:t>
            </a:r>
          </a:p>
        </p:txBody>
      </p:sp>
      <p:sp>
        <p:nvSpPr>
          <p:cNvPr id="12" name="Subtitle 2">
            <a:extLst>
              <a:ext uri="{FF2B5EF4-FFF2-40B4-BE49-F238E27FC236}">
                <a16:creationId xmlns:a16="http://schemas.microsoft.com/office/drawing/2014/main" id="{384394C4-6C3C-55A5-F559-609ED8D6D38D}"/>
              </a:ext>
            </a:extLst>
          </p:cNvPr>
          <p:cNvSpPr>
            <a:spLocks noGrp="1"/>
          </p:cNvSpPr>
          <p:nvPr>
            <p:ph type="subTitle" idx="1"/>
          </p:nvPr>
        </p:nvSpPr>
        <p:spPr>
          <a:xfrm>
            <a:off x="675400" y="5738982"/>
            <a:ext cx="10835640" cy="484633"/>
          </a:xfrm>
        </p:spPr>
        <p:txBody>
          <a:bodyPr vert="horz" lIns="91440" tIns="45720" rIns="91440" bIns="45720" rtlCol="0">
            <a:normAutofit/>
          </a:bodyPr>
          <a:lstStyle>
            <a:lvl1pPr marL="0" indent="0">
              <a:buNone/>
              <a:defRPr lang="en-US" sz="1800" dirty="0"/>
            </a:lvl1pPr>
          </a:lstStyle>
          <a:p>
            <a:pPr lvl="0"/>
            <a:r>
              <a:rPr lang="en-US"/>
              <a:t>Click to edit Master subtitle style</a:t>
            </a:r>
          </a:p>
        </p:txBody>
      </p:sp>
      <p:sp>
        <p:nvSpPr>
          <p:cNvPr id="15" name="Picture Placeholder 10">
            <a:extLst>
              <a:ext uri="{FF2B5EF4-FFF2-40B4-BE49-F238E27FC236}">
                <a16:creationId xmlns:a16="http://schemas.microsoft.com/office/drawing/2014/main" id="{845630E0-3E81-3871-9E2F-2BE123E89866}"/>
              </a:ext>
            </a:extLst>
          </p:cNvPr>
          <p:cNvSpPr>
            <a:spLocks noGrp="1"/>
          </p:cNvSpPr>
          <p:nvPr>
            <p:ph type="pic" sz="quarter" idx="17" hasCustomPrompt="1"/>
          </p:nvPr>
        </p:nvSpPr>
        <p:spPr>
          <a:xfrm>
            <a:off x="348996" y="359053"/>
            <a:ext cx="11494008" cy="4206240"/>
          </a:xfrm>
          <a:blipFill dpi="0" rotWithShape="1">
            <a:blip r:embed="rId2">
              <a:alphaModFix amt="50000"/>
              <a:extLst>
                <a:ext uri="{28A0092B-C50C-407E-A947-70E740481C1C}">
                  <a14:useLocalDpi xmlns:a14="http://schemas.microsoft.com/office/drawing/2010/main" val="0"/>
                </a:ext>
              </a:extLst>
            </a:blip>
            <a:srcRect/>
            <a:stretch>
              <a:fillRect/>
            </a:stretch>
          </a:blipFill>
          <a:ln w="19050">
            <a:noFill/>
            <a:miter lim="800000"/>
          </a:ln>
        </p:spPr>
        <p:txBody>
          <a:bodyPr/>
          <a:lstStyle>
            <a:lvl1pPr marL="0" indent="0">
              <a:buNone/>
              <a:defRPr/>
            </a:lvl1pPr>
          </a:lstStyle>
          <a:p>
            <a:r>
              <a:rPr lang="en-US"/>
              <a:t> </a:t>
            </a:r>
          </a:p>
        </p:txBody>
      </p:sp>
      <p:sp>
        <p:nvSpPr>
          <p:cNvPr id="5" name="Rectangle 4">
            <a:extLst>
              <a:ext uri="{FF2B5EF4-FFF2-40B4-BE49-F238E27FC236}">
                <a16:creationId xmlns:a16="http://schemas.microsoft.com/office/drawing/2014/main" id="{438E56F3-BB18-A73F-CD14-AABE06437C3B}"/>
              </a:ext>
            </a:extLst>
          </p:cNvPr>
          <p:cNvSpPr/>
          <p:nvPr userDrawn="1"/>
        </p:nvSpPr>
        <p:spPr>
          <a:xfrm>
            <a:off x="337457" y="4718958"/>
            <a:ext cx="11517086" cy="178797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5D6E84-74A7-91C9-E1B6-41ED8C509278}"/>
              </a:ext>
            </a:extLst>
          </p:cNvPr>
          <p:cNvSpPr/>
          <p:nvPr userDrawn="1"/>
        </p:nvSpPr>
        <p:spPr>
          <a:xfrm>
            <a:off x="337457" y="345676"/>
            <a:ext cx="11517086" cy="422452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id="{CF5C3FE8-0DDB-A431-4FEB-7A68056C262F}"/>
              </a:ext>
            </a:extLst>
          </p:cNvPr>
          <p:cNvSpPr>
            <a:spLocks noGrp="1"/>
          </p:cNvSpPr>
          <p:nvPr>
            <p:ph type="dt" sz="half" idx="18"/>
          </p:nvPr>
        </p:nvSpPr>
        <p:spPr/>
        <p:txBody>
          <a:bodyPr/>
          <a:lstStyle/>
          <a:p>
            <a:fld id="{CA325475-EA0F-49B2-A586-CC0D8CB91667}" type="datetime1">
              <a:rPr lang="en-US" smtClean="0"/>
              <a:pPr/>
              <a:t>10/24/2025</a:t>
            </a:fld>
            <a:endParaRPr lang="en-US"/>
          </a:p>
        </p:txBody>
      </p:sp>
      <p:sp>
        <p:nvSpPr>
          <p:cNvPr id="10" name="Footer Placeholder 9">
            <a:extLst>
              <a:ext uri="{FF2B5EF4-FFF2-40B4-BE49-F238E27FC236}">
                <a16:creationId xmlns:a16="http://schemas.microsoft.com/office/drawing/2014/main" id="{274D131E-594B-1FB1-8E49-0B78695F0A87}"/>
              </a:ext>
            </a:extLst>
          </p:cNvPr>
          <p:cNvSpPr>
            <a:spLocks noGrp="1"/>
          </p:cNvSpPr>
          <p:nvPr>
            <p:ph type="ftr" sz="quarter" idx="19"/>
          </p:nvPr>
        </p:nvSpPr>
        <p:spPr/>
        <p:txBody>
          <a:bodyPr/>
          <a:lstStyle/>
          <a:p>
            <a:r>
              <a:rPr lang="en-US"/>
              <a:t>Sample Footer Text</a:t>
            </a:r>
          </a:p>
        </p:txBody>
      </p:sp>
      <p:sp>
        <p:nvSpPr>
          <p:cNvPr id="11" name="Slide Number Placeholder 10">
            <a:extLst>
              <a:ext uri="{FF2B5EF4-FFF2-40B4-BE49-F238E27FC236}">
                <a16:creationId xmlns:a16="http://schemas.microsoft.com/office/drawing/2014/main" id="{D24C9504-D631-2C97-8DB1-12F8201AAF49}"/>
              </a:ext>
            </a:extLst>
          </p:cNvPr>
          <p:cNvSpPr>
            <a:spLocks noGrp="1"/>
          </p:cNvSpPr>
          <p:nvPr>
            <p:ph type="sldNum" sz="quarter" idx="20"/>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17802101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95527" y="841248"/>
            <a:ext cx="3614111"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95528" y="2794000"/>
            <a:ext cx="3614112" cy="3237592"/>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937736" y="826408"/>
            <a:ext cx="6440258" cy="5205184"/>
          </a:xfrm>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5DC6EE26-0A88-4974-AF99-F8A1B22A826A}" type="datetime1">
              <a:rPr lang="en-US" smtClean="0"/>
              <a:t>10/24/2025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8" name="Rectangle 7">
            <a:extLst>
              <a:ext uri="{FF2B5EF4-FFF2-40B4-BE49-F238E27FC236}">
                <a16:creationId xmlns:a16="http://schemas.microsoft.com/office/drawing/2014/main" id="{5DAB5266-1EFE-EBA4-DA76-9931733DF23D}"/>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7877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95528" y="841248"/>
            <a:ext cx="3595634" cy="2212313"/>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816059" y="3072019"/>
            <a:ext cx="3585586" cy="2951084"/>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0">
            <a:extLst>
              <a:ext uri="{FF2B5EF4-FFF2-40B4-BE49-F238E27FC236}">
                <a16:creationId xmlns:a16="http://schemas.microsoft.com/office/drawing/2014/main" id="{45E786F4-7682-486A-34C1-04BEC2E2FC43}"/>
              </a:ext>
            </a:extLst>
          </p:cNvPr>
          <p:cNvSpPr>
            <a:spLocks noGrp="1"/>
          </p:cNvSpPr>
          <p:nvPr>
            <p:ph type="pic" sz="quarter" idx="17" hasCustomPrompt="1"/>
          </p:nvPr>
        </p:nvSpPr>
        <p:spPr>
          <a:xfrm>
            <a:off x="5027693" y="351064"/>
            <a:ext cx="6826850" cy="6155870"/>
          </a:xfrm>
          <a:blipFill dpi="0" rotWithShape="1">
            <a:blip r:embed="rId2">
              <a:alphaModFix amt="50000"/>
              <a:extLst>
                <a:ext uri="{28A0092B-C50C-407E-A947-70E740481C1C}">
                  <a14:useLocalDpi xmlns:a14="http://schemas.microsoft.com/office/drawing/2010/main" val="0"/>
                </a:ext>
              </a:extLst>
            </a:blip>
            <a:srcRect/>
            <a:stretch>
              <a:fillRect/>
            </a:stretch>
          </a:blipFill>
          <a:ln w="19050">
            <a:noFill/>
            <a:miter lim="800000"/>
          </a:ln>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B9CEA849-C5D8-4949-916D-70A31634CC93}" type="datetime1">
              <a:rPr lang="en-US" smtClean="0"/>
              <a:t>10/24/2025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8" name="Rectangle 7">
            <a:extLst>
              <a:ext uri="{FF2B5EF4-FFF2-40B4-BE49-F238E27FC236}">
                <a16:creationId xmlns:a16="http://schemas.microsoft.com/office/drawing/2014/main" id="{C8B15393-78B7-1299-9758-CF580DF4FE4C}"/>
              </a:ext>
            </a:extLst>
          </p:cNvPr>
          <p:cNvSpPr/>
          <p:nvPr/>
        </p:nvSpPr>
        <p:spPr>
          <a:xfrm>
            <a:off x="337457" y="351065"/>
            <a:ext cx="4539531"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018359C-9A26-486B-945E-75252E555425}"/>
              </a:ext>
            </a:extLst>
          </p:cNvPr>
          <p:cNvSpPr/>
          <p:nvPr userDrawn="1"/>
        </p:nvSpPr>
        <p:spPr>
          <a:xfrm>
            <a:off x="5032196" y="351063"/>
            <a:ext cx="6826850"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190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64464" y="731520"/>
            <a:ext cx="10863072" cy="1901952"/>
          </a:xfrm>
        </p:spPr>
        <p:txBody>
          <a:bodyPr anchor="ctr" anchorCtr="0">
            <a:normAutofit/>
          </a:bodyPr>
          <a:lstStyle>
            <a:lvl1pPr>
              <a:defRPr sz="48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67512" y="3465576"/>
            <a:ext cx="10863072"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B1E6060-C53E-4F28-8D83-0C4FB26C4A3F}" type="datetime1">
              <a:rPr lang="en-US" smtClean="0"/>
              <a:t>10/24/2025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
        <p:nvSpPr>
          <p:cNvPr id="3" name="Rectangle 2">
            <a:extLst>
              <a:ext uri="{FF2B5EF4-FFF2-40B4-BE49-F238E27FC236}">
                <a16:creationId xmlns:a16="http://schemas.microsoft.com/office/drawing/2014/main" id="{7218B384-4BC1-E524-57EF-0774C70BAF79}"/>
              </a:ext>
            </a:extLst>
          </p:cNvPr>
          <p:cNvSpPr/>
          <p:nvPr userDrawn="1"/>
        </p:nvSpPr>
        <p:spPr>
          <a:xfrm>
            <a:off x="337457" y="3159582"/>
            <a:ext cx="11517086" cy="33473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B1C7440-F236-F77D-9637-983809E9B84B}"/>
              </a:ext>
            </a:extLst>
          </p:cNvPr>
          <p:cNvSpPr/>
          <p:nvPr userDrawn="1"/>
        </p:nvSpPr>
        <p:spPr>
          <a:xfrm>
            <a:off x="337457" y="351065"/>
            <a:ext cx="11517086" cy="26452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1139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67512" y="1627318"/>
            <a:ext cx="8430767" cy="1828800"/>
          </a:xfrm>
        </p:spPr>
        <p:txBody>
          <a:bodyPr anchor="b" anchorCtr="0">
            <a:no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67512" y="3622674"/>
            <a:ext cx="8430639" cy="1608008"/>
          </a:xfrm>
        </p:spPr>
        <p:txBody>
          <a:bodyPr>
            <a:normAutofit/>
          </a:bodyPr>
          <a:lstStyle>
            <a:lvl1pPr marL="0" indent="0">
              <a:buNone/>
              <a:defRPr sz="14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D3D1E3E-5DD4-4BAD-A138-1254BF94C224}" type="datetime1">
              <a:rPr lang="en-US" smtClean="0"/>
              <a:t>10/24/2025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
        <p:nvSpPr>
          <p:cNvPr id="3" name="Rectangle 2">
            <a:extLst>
              <a:ext uri="{FF2B5EF4-FFF2-40B4-BE49-F238E27FC236}">
                <a16:creationId xmlns:a16="http://schemas.microsoft.com/office/drawing/2014/main" id="{2AE7AAF8-1CC5-AC91-1BB2-212E591F7ADC}"/>
              </a:ext>
            </a:extLst>
          </p:cNvPr>
          <p:cNvSpPr/>
          <p:nvPr userDrawn="1"/>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798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1799C1-C337-0DE1-3234-4D0362D02774}"/>
              </a:ext>
            </a:extLst>
          </p:cNvPr>
          <p:cNvSpPr>
            <a:spLocks noGrp="1"/>
          </p:cNvSpPr>
          <p:nvPr>
            <p:ph type="title"/>
          </p:nvPr>
        </p:nvSpPr>
        <p:spPr>
          <a:xfrm>
            <a:off x="793236" y="837735"/>
            <a:ext cx="10643616" cy="3346704"/>
          </a:xfrm>
        </p:spPr>
        <p:txBody>
          <a:bodyPr>
            <a:normAutofit/>
          </a:bodyPr>
          <a:lstStyle>
            <a:lvl1pPr>
              <a:defRPr sz="7000"/>
            </a:lvl1pPr>
          </a:lstStyle>
          <a:p>
            <a:r>
              <a:rPr lang="en-US"/>
              <a:t>Click to edit Master title style</a:t>
            </a:r>
          </a:p>
        </p:txBody>
      </p:sp>
      <p:sp>
        <p:nvSpPr>
          <p:cNvPr id="12" name="Subtitle 2">
            <a:extLst>
              <a:ext uri="{FF2B5EF4-FFF2-40B4-BE49-F238E27FC236}">
                <a16:creationId xmlns:a16="http://schemas.microsoft.com/office/drawing/2014/main" id="{9E4A3D71-157A-047C-16D0-5D3FDA49C24B}"/>
              </a:ext>
            </a:extLst>
          </p:cNvPr>
          <p:cNvSpPr>
            <a:spLocks noGrp="1"/>
          </p:cNvSpPr>
          <p:nvPr>
            <p:ph type="subTitle" idx="1"/>
          </p:nvPr>
        </p:nvSpPr>
        <p:spPr>
          <a:xfrm>
            <a:off x="795528" y="4824760"/>
            <a:ext cx="10641324" cy="1194128"/>
          </a:xfrm>
        </p:spPr>
        <p:txBody>
          <a:bodyPr vert="horz" lIns="91440" tIns="45720" rIns="91440" bIns="45720" rtlCol="0" anchor="b">
            <a:normAutofit/>
          </a:bodyPr>
          <a:lstStyle>
            <a:lvl1pPr marL="0" indent="0">
              <a:buNone/>
              <a:defRPr lang="en-US" sz="2200" dirty="0"/>
            </a:lvl1pPr>
          </a:lstStyle>
          <a:p>
            <a:pPr lvl="0"/>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B7D9461-0F61-4002-8F2D-B7697A0E13FF}" type="datetime1">
              <a:rPr lang="en-US" smtClean="0"/>
              <a:t>10/24/2025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7" name="Rectangle 6">
            <a:extLst>
              <a:ext uri="{FF2B5EF4-FFF2-40B4-BE49-F238E27FC236}">
                <a16:creationId xmlns:a16="http://schemas.microsoft.com/office/drawing/2014/main" id="{EE6B6C7B-69BC-0D3D-1E9A-DD81FCE5A234}"/>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30338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accent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3B7DDF3-035D-63C7-AB51-6046391B6250}"/>
              </a:ext>
            </a:extLst>
          </p:cNvPr>
          <p:cNvSpPr>
            <a:spLocks noGrp="1"/>
          </p:cNvSpPr>
          <p:nvPr>
            <p:ph type="title"/>
          </p:nvPr>
        </p:nvSpPr>
        <p:spPr>
          <a:xfrm>
            <a:off x="793235" y="840285"/>
            <a:ext cx="10643616" cy="3593592"/>
          </a:xfrm>
        </p:spPr>
        <p:txBody>
          <a:bodyPr anchor="b">
            <a:normAutofit/>
          </a:bodyPr>
          <a:lstStyle>
            <a:lvl1pPr>
              <a:defRPr sz="7200"/>
            </a:lvl1pPr>
          </a:lstStyle>
          <a:p>
            <a:r>
              <a:rPr lang="en-US"/>
              <a:t>Click to edit Master title style</a:t>
            </a:r>
          </a:p>
        </p:txBody>
      </p:sp>
      <p:sp>
        <p:nvSpPr>
          <p:cNvPr id="15" name="Subtitle 2">
            <a:extLst>
              <a:ext uri="{FF2B5EF4-FFF2-40B4-BE49-F238E27FC236}">
                <a16:creationId xmlns:a16="http://schemas.microsoft.com/office/drawing/2014/main" id="{7D73ECB8-129C-F6DD-9829-B61FF23C403C}"/>
              </a:ext>
            </a:extLst>
          </p:cNvPr>
          <p:cNvSpPr>
            <a:spLocks noGrp="1"/>
          </p:cNvSpPr>
          <p:nvPr>
            <p:ph type="subTitle" idx="1"/>
          </p:nvPr>
        </p:nvSpPr>
        <p:spPr>
          <a:xfrm>
            <a:off x="795528" y="4598850"/>
            <a:ext cx="10641323" cy="1033272"/>
          </a:xfrm>
        </p:spPr>
        <p:txBody>
          <a:bodyPr vert="horz" lIns="91440" tIns="45720" rIns="91440" bIns="45720" rtlCol="0">
            <a:normAutofit/>
          </a:bodyPr>
          <a:lstStyle>
            <a:lvl1pPr marL="0" indent="0">
              <a:buNone/>
              <a:defRPr lang="en-US" sz="2000" dirty="0"/>
            </a:lvl1pPr>
          </a:lstStyle>
          <a:p>
            <a:pPr lvl="0"/>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D6CC53FF-A9D2-44F7-87E7-301150AC66D6}" type="datetime1">
              <a:rPr lang="en-US" smtClean="0"/>
              <a:t>10/24/2025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7" name="Rectangle 6">
            <a:extLst>
              <a:ext uri="{FF2B5EF4-FFF2-40B4-BE49-F238E27FC236}">
                <a16:creationId xmlns:a16="http://schemas.microsoft.com/office/drawing/2014/main" id="{34B6D5D4-CEEE-3117-A84B-7DE80FC18AFC}"/>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07352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566152"/>
            <a:ext cx="8229600" cy="2373303"/>
          </a:xfrm>
        </p:spPr>
        <p:txBody>
          <a:bodyPr anchor="b">
            <a:normAutofit/>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033272"/>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508C173C-F4FB-4840-9C6C-8C62F68E21A9}" type="datetime1">
              <a:rPr lang="en-US" smtClean="0"/>
              <a:t>10/24/2025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7" name="Rectangle 6">
            <a:extLst>
              <a:ext uri="{FF2B5EF4-FFF2-40B4-BE49-F238E27FC236}">
                <a16:creationId xmlns:a16="http://schemas.microsoft.com/office/drawing/2014/main" id="{DDBE0B21-7B6E-C2E6-781E-44A2E68E10E4}"/>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52278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58B209-D8FD-6B51-310A-96AE33AC1B63}"/>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5A31BBC1-8687-45A9-B22B-F61D547A780C}" type="datetime1">
              <a:rPr lang="en-US" smtClean="0"/>
              <a:t>10/24/2025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2" name="Title 1">
            <a:extLst>
              <a:ext uri="{FF2B5EF4-FFF2-40B4-BE49-F238E27FC236}">
                <a16:creationId xmlns:a16="http://schemas.microsoft.com/office/drawing/2014/main" id="{5FB1752B-CF4C-EEF0-36CC-58B27E1CB9EF}"/>
              </a:ext>
            </a:extLst>
          </p:cNvPr>
          <p:cNvSpPr>
            <a:spLocks noGrp="1"/>
          </p:cNvSpPr>
          <p:nvPr>
            <p:ph type="title"/>
          </p:nvPr>
        </p:nvSpPr>
        <p:spPr>
          <a:xfrm>
            <a:off x="1474076" y="1359775"/>
            <a:ext cx="7909560" cy="4334256"/>
          </a:xfrm>
        </p:spPr>
        <p:txBody>
          <a:bodyPr anchor="b">
            <a:normAutofit/>
          </a:bodyPr>
          <a:lstStyle>
            <a:lvl1pPr>
              <a:defRPr sz="6200"/>
            </a:lvl1pPr>
          </a:lstStyle>
          <a:p>
            <a:r>
              <a:rPr lang="en-US"/>
              <a:t>Click to edit Master title style</a:t>
            </a:r>
          </a:p>
        </p:txBody>
      </p:sp>
    </p:spTree>
    <p:extLst>
      <p:ext uri="{BB962C8B-B14F-4D97-AF65-F5344CB8AC3E}">
        <p14:creationId xmlns:p14="http://schemas.microsoft.com/office/powerpoint/2010/main" val="109612635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rtl="0">
              <a:defRPr sz="900">
                <a:solidFill>
                  <a:schemeClr val="tx1"/>
                </a:solidFill>
              </a:defRPr>
            </a:lvl1pPr>
          </a:lstStyle>
          <a:p>
            <a:fld id="{CA325475-EA0F-49B2-A586-CC0D8CB91667}" type="datetime1">
              <a:rPr lang="en-US" smtClean="0"/>
              <a:pPr/>
              <a:t>10/24/2025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117045" y="6498770"/>
            <a:ext cx="2759743" cy="359229"/>
          </a:xfrm>
          <a:prstGeom prst="rect">
            <a:avLst/>
          </a:prstGeom>
        </p:spPr>
        <p:txBody>
          <a:bodyPr vert="horz" lIns="91440" tIns="45720" rIns="91440" bIns="45720" rtlCol="0" anchor="ctr"/>
          <a:lstStyle>
            <a:lvl1pPr algn="r" rtl="0">
              <a:defRPr sz="9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0890446" y="6498770"/>
            <a:ext cx="379443" cy="359229"/>
          </a:xfrm>
          <a:prstGeom prst="rect">
            <a:avLst/>
          </a:prstGeom>
        </p:spPr>
        <p:txBody>
          <a:bodyPr vert="horz" lIns="91440" tIns="45720" rIns="91440" bIns="45720" rtlCol="0" anchor="ctr"/>
          <a:lstStyle>
            <a:lvl1pPr algn="r" rtl="0">
              <a:defRPr sz="900">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177754749"/>
      </p:ext>
    </p:extLst>
  </p:cSld>
  <p:clrMap bg1="dk1" tx1="lt1" bg2="dk2" tx2="lt2" accent1="accent1" accent2="accent2" accent3="accent3" accent4="accent4" accent5="accent5" accent6="accent6" hlink="hlink" folHlink="folHlink"/>
  <p:sldLayoutIdLst>
    <p:sldLayoutId id="2147483883" r:id="rId1"/>
    <p:sldLayoutId id="2147483827" r:id="rId2"/>
    <p:sldLayoutId id="2147483828" r:id="rId3"/>
    <p:sldLayoutId id="2147483829" r:id="rId4"/>
    <p:sldLayoutId id="2147483826" r:id="rId5"/>
    <p:sldLayoutId id="2147483830" r:id="rId6"/>
    <p:sldLayoutId id="2147483831" r:id="rId7"/>
    <p:sldLayoutId id="2147483832" r:id="rId8"/>
    <p:sldLayoutId id="2147483833" r:id="rId9"/>
    <p:sldLayoutId id="2147483835" r:id="rId10"/>
    <p:sldLayoutId id="2147483836" r:id="rId11"/>
    <p:sldLayoutId id="2147483837" r:id="rId12"/>
    <p:sldLayoutId id="2147483838" r:id="rId13"/>
    <p:sldLayoutId id="2147483839" r:id="rId14"/>
    <p:sldLayoutId id="2147483840" r:id="rId15"/>
    <p:sldLayoutId id="2147483841" r:id="rId16"/>
    <p:sldLayoutId id="2147483885" r:id="rId17"/>
    <p:sldLayoutId id="2147483851" r:id="rId18"/>
    <p:sldLayoutId id="2147483852" r:id="rId19"/>
    <p:sldLayoutId id="2147483881" r:id="rId20"/>
    <p:sldLayoutId id="2147483846" r:id="rId21"/>
    <p:sldLayoutId id="2147483847" r:id="rId22"/>
    <p:sldLayoutId id="2147483842" r:id="rId23"/>
    <p:sldLayoutId id="2147483843" r:id="rId24"/>
    <p:sldLayoutId id="2147483882" r:id="rId25"/>
    <p:sldLayoutId id="2147483889" r:id="rId26"/>
    <p:sldLayoutId id="2147483848" r:id="rId27"/>
    <p:sldLayoutId id="2147483849" r:id="rId28"/>
    <p:sldLayoutId id="2147483856" r:id="rId29"/>
    <p:sldLayoutId id="2147483850" r:id="rId30"/>
    <p:sldLayoutId id="2147483890" r:id="rId31"/>
    <p:sldLayoutId id="2147483844" r:id="rId32"/>
    <p:sldLayoutId id="2147483845" r:id="rId33"/>
    <p:sldLayoutId id="2147483857" r:id="rId34"/>
    <p:sldLayoutId id="2147483884" r:id="rId35"/>
    <p:sldLayoutId id="2147483887" r:id="rId36"/>
    <p:sldLayoutId id="2147483859" r:id="rId37"/>
    <p:sldLayoutId id="2147483860" r:id="rId38"/>
    <p:sldLayoutId id="2147483861" r:id="rId39"/>
    <p:sldLayoutId id="2147483862" r:id="rId40"/>
    <p:sldLayoutId id="2147483864" r:id="rId41"/>
    <p:sldLayoutId id="2147483888" r:id="rId42"/>
    <p:sldLayoutId id="2147483865" r:id="rId43"/>
    <p:sldLayoutId id="2147483866" r:id="rId44"/>
    <p:sldLayoutId id="2147483867" r:id="rId45"/>
    <p:sldLayoutId id="2147483868" r:id="rId46"/>
    <p:sldLayoutId id="2147483869" r:id="rId47"/>
    <p:sldLayoutId id="2147483870" r:id="rId48"/>
    <p:sldLayoutId id="2147483871" r:id="rId49"/>
    <p:sldLayoutId id="2147483872" r:id="rId50"/>
    <p:sldLayoutId id="2147483873" r:id="rId51"/>
    <p:sldLayoutId id="2147483944" r:id="rId52"/>
    <p:sldLayoutId id="2147483945" r:id="rId53"/>
  </p:sldLayoutIdLst>
  <p:hf sldNum="0" hdr="0" ftr="0" dt="0"/>
  <p:txStyles>
    <p:titleStyle>
      <a:lvl1pPr algn="l" defTabSz="914400" rtl="0" eaLnBrk="1" latinLnBrk="0" hangingPunct="1">
        <a:lnSpc>
          <a:spcPct val="80000"/>
        </a:lnSpc>
        <a:spcBef>
          <a:spcPct val="0"/>
        </a:spcBef>
        <a:buNone/>
        <a:defRPr sz="4000" b="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2903C-1846-AB98-524C-BB5CEB92F9E0}"/>
              </a:ext>
            </a:extLst>
          </p:cNvPr>
          <p:cNvSpPr>
            <a:spLocks noGrp="1"/>
          </p:cNvSpPr>
          <p:nvPr>
            <p:ph type="ctrTitle"/>
          </p:nvPr>
        </p:nvSpPr>
        <p:spPr>
          <a:xfrm>
            <a:off x="7204234" y="829577"/>
            <a:ext cx="4192166" cy="3775213"/>
          </a:xfrm>
        </p:spPr>
        <p:txBody>
          <a:bodyPr anchor="b">
            <a:normAutofit/>
          </a:bodyPr>
          <a:lstStyle/>
          <a:p>
            <a:r>
              <a:rPr lang="en-US" sz="4000"/>
              <a:t>Pulling out the Darnel – Proposals for the Future Governance of Saxon Shoreline Benefice</a:t>
            </a:r>
          </a:p>
        </p:txBody>
      </p:sp>
      <p:sp>
        <p:nvSpPr>
          <p:cNvPr id="3" name="Subtitle 2">
            <a:extLst>
              <a:ext uri="{FF2B5EF4-FFF2-40B4-BE49-F238E27FC236}">
                <a16:creationId xmlns:a16="http://schemas.microsoft.com/office/drawing/2014/main" id="{EAC4BF6D-E3DE-A256-336C-E4BB8F982375}"/>
              </a:ext>
            </a:extLst>
          </p:cNvPr>
          <p:cNvSpPr>
            <a:spLocks noGrp="1"/>
          </p:cNvSpPr>
          <p:nvPr>
            <p:ph type="subTitle" idx="1"/>
          </p:nvPr>
        </p:nvSpPr>
        <p:spPr>
          <a:xfrm>
            <a:off x="7199303" y="4726885"/>
            <a:ext cx="4197096" cy="1316736"/>
          </a:xfrm>
        </p:spPr>
        <p:txBody>
          <a:bodyPr>
            <a:normAutofit/>
          </a:bodyPr>
          <a:lstStyle/>
          <a:p>
            <a:r>
              <a:rPr lang="en-US"/>
              <a:t>Strategies to enhance leadership and community collaboration</a:t>
            </a:r>
          </a:p>
        </p:txBody>
      </p:sp>
      <p:pic>
        <p:nvPicPr>
          <p:cNvPr id="6" name="Picture 5" descr="A painting of hands holding a plant in a field&#10;&#10;AI-generated content may be incorrect.">
            <a:extLst>
              <a:ext uri="{FF2B5EF4-FFF2-40B4-BE49-F238E27FC236}">
                <a16:creationId xmlns:a16="http://schemas.microsoft.com/office/drawing/2014/main" id="{510808AF-4F4C-CD97-190D-FB46F04541A2}"/>
              </a:ext>
            </a:extLst>
          </p:cNvPr>
          <p:cNvPicPr>
            <a:picLocks noChangeAspect="1"/>
          </p:cNvPicPr>
          <p:nvPr/>
        </p:nvPicPr>
        <p:blipFill>
          <a:blip r:embed="rId3">
            <a:extLst>
              <a:ext uri="{28A0092B-C50C-407E-A947-70E740481C1C}">
                <a14:useLocalDpi xmlns:a14="http://schemas.microsoft.com/office/drawing/2010/main" val="0"/>
              </a:ext>
            </a:extLst>
          </a:blip>
          <a:srcRect t="1336" r="1" b="994"/>
          <a:stretch>
            <a:fillRect/>
          </a:stretch>
        </p:blipFill>
        <p:spPr>
          <a:xfrm>
            <a:off x="349375" y="361188"/>
            <a:ext cx="6281928" cy="6135624"/>
          </a:xfrm>
          <a:prstGeom prst="rect">
            <a:avLst/>
          </a:prstGeom>
          <a:noFill/>
          <a:ln w="19050">
            <a:noFill/>
            <a:miter lim="800000"/>
          </a:ln>
        </p:spPr>
      </p:pic>
    </p:spTree>
    <p:extLst>
      <p:ext uri="{BB962C8B-B14F-4D97-AF65-F5344CB8AC3E}">
        <p14:creationId xmlns:p14="http://schemas.microsoft.com/office/powerpoint/2010/main" val="213618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C10D-BB8E-AA56-A35B-17C7980E2C21}"/>
              </a:ext>
            </a:extLst>
          </p:cNvPr>
          <p:cNvSpPr>
            <a:spLocks noGrp="1"/>
          </p:cNvSpPr>
          <p:nvPr>
            <p:ph type="title"/>
          </p:nvPr>
        </p:nvSpPr>
        <p:spPr>
          <a:xfrm>
            <a:off x="612646" y="603504"/>
            <a:ext cx="10972802" cy="970463"/>
          </a:xfrm>
        </p:spPr>
        <p:txBody>
          <a:bodyPr anchor="ctr">
            <a:normAutofit/>
          </a:bodyPr>
          <a:lstStyle/>
          <a:p>
            <a:r>
              <a:rPr lang="en-US" dirty="0"/>
              <a:t>Consultation Process</a:t>
            </a:r>
          </a:p>
        </p:txBody>
      </p:sp>
      <p:pic>
        <p:nvPicPr>
          <p:cNvPr id="3074" name="Picture 2">
            <a:extLst>
              <a:ext uri="{FF2B5EF4-FFF2-40B4-BE49-F238E27FC236}">
                <a16:creationId xmlns:a16="http://schemas.microsoft.com/office/drawing/2014/main" id="{9B2E6011-4CE4-8468-EC17-923E54895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923" r="-1" b="-1"/>
          <a:stretch>
            <a:fillRect/>
          </a:stretch>
        </p:blipFill>
        <p:spPr bwMode="auto">
          <a:xfrm>
            <a:off x="522484" y="2072346"/>
            <a:ext cx="5039072" cy="4182150"/>
          </a:xfrm>
          <a:prstGeom prst="rect">
            <a:avLst/>
          </a:prstGeom>
          <a:solidFill>
            <a:srgbClr val="FFFFFF"/>
          </a:solidFill>
        </p:spPr>
      </p:pic>
      <p:sp>
        <p:nvSpPr>
          <p:cNvPr id="3" name="Content Placeholder 2">
            <a:extLst>
              <a:ext uri="{FF2B5EF4-FFF2-40B4-BE49-F238E27FC236}">
                <a16:creationId xmlns:a16="http://schemas.microsoft.com/office/drawing/2014/main" id="{C6823FE4-34D0-B7B4-DBD1-8959B7210F44}"/>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09602" y="1937799"/>
            <a:ext cx="5702649" cy="4182150"/>
          </a:xfrm>
        </p:spPr>
        <p:txBody>
          <a:bodyPr>
            <a:noAutofit/>
          </a:bodyPr>
          <a:lstStyle/>
          <a:p>
            <a:pPr marL="0" indent="0">
              <a:lnSpc>
                <a:spcPct val="90000"/>
              </a:lnSpc>
              <a:spcBef>
                <a:spcPts val="2500"/>
              </a:spcBef>
              <a:buFont typeface="Arial" panose="020B0604020202020204" pitchFamily="34" charset="0"/>
              <a:buNone/>
            </a:pPr>
            <a:r>
              <a:rPr lang="en-GB" sz="1600" b="1" dirty="0"/>
              <a:t>Proposal Presentation</a:t>
            </a:r>
          </a:p>
          <a:p>
            <a:pPr marL="0" lvl="1" indent="0">
              <a:lnSpc>
                <a:spcPct val="90000"/>
              </a:lnSpc>
              <a:buFont typeface="Arial" panose="020B0604020202020204" pitchFamily="34" charset="0"/>
              <a:buNone/>
            </a:pPr>
            <a:r>
              <a:rPr sz="1600" dirty="0"/>
              <a:t>Initial proposal presentation will occur at the Churchwarden’s meeting on Monday, 3rd November, setting the consultation in motion.</a:t>
            </a:r>
            <a:endParaRPr lang="en-GB" sz="1600" dirty="0"/>
          </a:p>
          <a:p>
            <a:pPr marL="0" indent="0">
              <a:lnSpc>
                <a:spcPct val="90000"/>
              </a:lnSpc>
              <a:spcBef>
                <a:spcPts val="2500"/>
              </a:spcBef>
              <a:buFont typeface="Arial" panose="020B0604020202020204" pitchFamily="34" charset="0"/>
              <a:buNone/>
            </a:pPr>
            <a:r>
              <a:rPr lang="en-GB" sz="1600" b="1" dirty="0"/>
              <a:t>Public Parish Meetings</a:t>
            </a:r>
          </a:p>
          <a:p>
            <a:pPr marL="0" lvl="1" indent="0">
              <a:lnSpc>
                <a:spcPct val="90000"/>
              </a:lnSpc>
              <a:buFont typeface="Arial" panose="020B0604020202020204" pitchFamily="34" charset="0"/>
              <a:buNone/>
            </a:pPr>
            <a:r>
              <a:rPr sz="1600" dirty="0"/>
              <a:t>In 2026, public meetings in each parish will allow open discussion and community engagement before voting.</a:t>
            </a:r>
            <a:endParaRPr lang="en-GB" sz="1600" dirty="0"/>
          </a:p>
          <a:p>
            <a:pPr marL="0" indent="0">
              <a:lnSpc>
                <a:spcPct val="90000"/>
              </a:lnSpc>
              <a:spcBef>
                <a:spcPts val="2500"/>
              </a:spcBef>
              <a:buFont typeface="Arial" panose="020B0604020202020204" pitchFamily="34" charset="0"/>
              <a:buNone/>
            </a:pPr>
            <a:r>
              <a:rPr lang="en-GB" sz="1600" b="1" dirty="0"/>
              <a:t>Decision-making and Implementation</a:t>
            </a:r>
          </a:p>
          <a:p>
            <a:pPr marL="0" lvl="1" indent="0">
              <a:lnSpc>
                <a:spcPct val="90000"/>
              </a:lnSpc>
              <a:buFont typeface="Arial" panose="020B0604020202020204" pitchFamily="34" charset="0"/>
              <a:buNone/>
            </a:pPr>
            <a:r>
              <a:rPr sz="1600" dirty="0"/>
              <a:t>PCC </a:t>
            </a:r>
            <a:r>
              <a:rPr lang="en-GB" sz="1600" dirty="0"/>
              <a:t>decisions</a:t>
            </a:r>
            <a:r>
              <a:rPr sz="1600" dirty="0"/>
              <a:t> scheduled for November 2026 will determine if proposals proceed to implementation starting January 2027.</a:t>
            </a:r>
            <a:endParaRPr lang="en-GB" sz="1600" dirty="0"/>
          </a:p>
          <a:p>
            <a:pPr marL="0" indent="0">
              <a:lnSpc>
                <a:spcPct val="90000"/>
              </a:lnSpc>
              <a:spcBef>
                <a:spcPts val="2500"/>
              </a:spcBef>
              <a:buFont typeface="Arial" panose="020B0604020202020204" pitchFamily="34" charset="0"/>
              <a:buNone/>
            </a:pPr>
            <a:r>
              <a:rPr lang="en-GB" sz="1600" b="1" dirty="0"/>
              <a:t>Inclusive and Transparent Process</a:t>
            </a:r>
          </a:p>
          <a:p>
            <a:pPr marL="0" lvl="1" indent="0">
              <a:lnSpc>
                <a:spcPct val="90000"/>
              </a:lnSpc>
              <a:buFont typeface="Arial" panose="020B0604020202020204" pitchFamily="34" charset="0"/>
              <a:buNone/>
            </a:pPr>
            <a:r>
              <a:rPr sz="1600" dirty="0"/>
              <a:t>The process promotes inclusivity and transparency, fostering open dialogue and collective decision-making in faith.</a:t>
            </a:r>
            <a:endParaRPr lang="en-GB" sz="1600" dirty="0"/>
          </a:p>
        </p:txBody>
      </p:sp>
    </p:spTree>
    <p:extLst>
      <p:ext uri="{BB962C8B-B14F-4D97-AF65-F5344CB8AC3E}">
        <p14:creationId xmlns:p14="http://schemas.microsoft.com/office/powerpoint/2010/main" val="35007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BFEC-251B-7F69-3954-41F4A62D4CC8}"/>
              </a:ext>
            </a:extLst>
          </p:cNvPr>
          <p:cNvSpPr>
            <a:spLocks noGrp="1"/>
          </p:cNvSpPr>
          <p:nvPr>
            <p:ph type="title"/>
          </p:nvPr>
        </p:nvSpPr>
        <p:spPr>
          <a:xfrm>
            <a:off x="819301" y="-310966"/>
            <a:ext cx="4337407" cy="1527048"/>
          </a:xfrm>
        </p:spPr>
        <p:txBody>
          <a:bodyPr anchor="b">
            <a:normAutofit/>
          </a:bodyPr>
          <a:lstStyle/>
          <a:p>
            <a:r>
              <a:rPr lang="en-US" dirty="0"/>
              <a:t>Closing Thoughts</a:t>
            </a:r>
          </a:p>
        </p:txBody>
      </p:sp>
      <p:sp>
        <p:nvSpPr>
          <p:cNvPr id="3" name="Content Placeholder 2">
            <a:extLst>
              <a:ext uri="{FF2B5EF4-FFF2-40B4-BE49-F238E27FC236}">
                <a16:creationId xmlns:a16="http://schemas.microsoft.com/office/drawing/2014/main" id="{8E955E5E-7BF2-2209-15B3-49E46542AD47}"/>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18543" y="1216082"/>
            <a:ext cx="4338165" cy="3411099"/>
          </a:xfrm>
        </p:spPr>
        <p:txBody>
          <a:bodyPr>
            <a:noAutofit/>
          </a:bodyPr>
          <a:lstStyle/>
          <a:p>
            <a:pPr marL="0" indent="0">
              <a:lnSpc>
                <a:spcPct val="90000"/>
              </a:lnSpc>
              <a:spcBef>
                <a:spcPts val="2500"/>
              </a:spcBef>
              <a:buFont typeface="Arial" panose="020B0604020202020204" pitchFamily="34" charset="0"/>
              <a:buNone/>
            </a:pPr>
            <a:r>
              <a:rPr lang="en-GB" sz="1800" b="1" dirty="0"/>
              <a:t>Spirit of Hope and Collaboration</a:t>
            </a:r>
          </a:p>
          <a:p>
            <a:pPr marL="0" lvl="1" indent="0">
              <a:lnSpc>
                <a:spcPct val="90000"/>
              </a:lnSpc>
              <a:buFont typeface="Arial" panose="020B0604020202020204" pitchFamily="34" charset="0"/>
              <a:buNone/>
            </a:pPr>
            <a:r>
              <a:rPr lang="en-GB" sz="1800" dirty="0"/>
              <a:t>Proposals are offered with hope and trust in God’s guidance and community partnership.</a:t>
            </a:r>
          </a:p>
          <a:p>
            <a:pPr marL="0" indent="0">
              <a:lnSpc>
                <a:spcPct val="90000"/>
              </a:lnSpc>
              <a:spcBef>
                <a:spcPts val="2500"/>
              </a:spcBef>
              <a:buFont typeface="Arial" panose="020B0604020202020204" pitchFamily="34" charset="0"/>
              <a:buNone/>
            </a:pPr>
            <a:r>
              <a:rPr lang="en-GB" sz="1800" b="1" dirty="0"/>
              <a:t>Leadership Through Engagement</a:t>
            </a:r>
          </a:p>
          <a:p>
            <a:pPr marL="0" lvl="1" indent="0">
              <a:lnSpc>
                <a:spcPct val="90000"/>
              </a:lnSpc>
              <a:buFont typeface="Arial" panose="020B0604020202020204" pitchFamily="34" charset="0"/>
              <a:buNone/>
            </a:pPr>
            <a:r>
              <a:rPr lang="en-GB" sz="1800" dirty="0"/>
              <a:t>True leadership involves making tough decisions while listening and working together.</a:t>
            </a:r>
          </a:p>
          <a:p>
            <a:pPr marL="0" indent="0">
              <a:lnSpc>
                <a:spcPct val="90000"/>
              </a:lnSpc>
              <a:spcBef>
                <a:spcPts val="2500"/>
              </a:spcBef>
              <a:buFont typeface="Arial" panose="020B0604020202020204" pitchFamily="34" charset="0"/>
              <a:buNone/>
            </a:pPr>
            <a:r>
              <a:rPr lang="en-GB" sz="1800" b="1" dirty="0"/>
              <a:t>Commitment to Mission</a:t>
            </a:r>
          </a:p>
          <a:p>
            <a:pPr marL="0" lvl="1" indent="0">
              <a:lnSpc>
                <a:spcPct val="90000"/>
              </a:lnSpc>
              <a:buFont typeface="Arial" panose="020B0604020202020204" pitchFamily="34" charset="0"/>
              <a:buNone/>
            </a:pPr>
            <a:r>
              <a:rPr lang="en-GB" sz="1800" dirty="0"/>
              <a:t>Embracing change fosters a vibrant, mission-focused church community equipped to serve.</a:t>
            </a:r>
          </a:p>
          <a:p>
            <a:pPr marL="0" indent="0">
              <a:lnSpc>
                <a:spcPct val="90000"/>
              </a:lnSpc>
              <a:spcBef>
                <a:spcPts val="2500"/>
              </a:spcBef>
              <a:buFont typeface="Arial" panose="020B0604020202020204" pitchFamily="34" charset="0"/>
              <a:buNone/>
            </a:pPr>
            <a:r>
              <a:rPr lang="en-GB" sz="1800" b="1" dirty="0"/>
              <a:t>Moving Forward with Faith</a:t>
            </a:r>
          </a:p>
          <a:p>
            <a:pPr marL="0" lvl="1" indent="0">
              <a:lnSpc>
                <a:spcPct val="90000"/>
              </a:lnSpc>
              <a:buFont typeface="Arial" panose="020B0604020202020204" pitchFamily="34" charset="0"/>
              <a:buNone/>
            </a:pPr>
            <a:r>
              <a:rPr lang="en-GB" sz="1800" dirty="0"/>
              <a:t>Advancing with faith, courage, and shared commitment to grow God’s Kingdom locally.</a:t>
            </a:r>
          </a:p>
        </p:txBody>
      </p:sp>
      <p:pic>
        <p:nvPicPr>
          <p:cNvPr id="4" name="Picture 3">
            <a:extLst>
              <a:ext uri="{FF2B5EF4-FFF2-40B4-BE49-F238E27FC236}">
                <a16:creationId xmlns:a16="http://schemas.microsoft.com/office/drawing/2014/main" id="{4FA72CC7-D5E9-9865-A347-F0E296C1353C}"/>
              </a:ext>
            </a:extLst>
          </p:cNvPr>
          <p:cNvPicPr>
            <a:picLocks noChangeAspect="1"/>
          </p:cNvPicPr>
          <p:nvPr/>
        </p:nvPicPr>
        <p:blipFill>
          <a:blip r:embed="rId3"/>
          <a:stretch>
            <a:fillRect/>
          </a:stretch>
        </p:blipFill>
        <p:spPr>
          <a:xfrm>
            <a:off x="5752063" y="452558"/>
            <a:ext cx="6089904" cy="5952883"/>
          </a:xfrm>
          <a:prstGeom prst="rect">
            <a:avLst/>
          </a:prstGeom>
          <a:noFill/>
          <a:ln w="19050">
            <a:noFill/>
            <a:miter lim="800000"/>
          </a:ln>
        </p:spPr>
      </p:pic>
    </p:spTree>
    <p:extLst>
      <p:ext uri="{BB962C8B-B14F-4D97-AF65-F5344CB8AC3E}">
        <p14:creationId xmlns:p14="http://schemas.microsoft.com/office/powerpoint/2010/main" val="193312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48F4-1482-7FB2-A15F-5837DA9EACB3}"/>
              </a:ext>
            </a:extLst>
          </p:cNvPr>
          <p:cNvSpPr>
            <a:spLocks noGrp="1"/>
          </p:cNvSpPr>
          <p:nvPr>
            <p:ph type="title"/>
          </p:nvPr>
        </p:nvSpPr>
        <p:spPr>
          <a:xfrm>
            <a:off x="795527" y="841248"/>
            <a:ext cx="3614111" cy="1757505"/>
          </a:xfrm>
        </p:spPr>
        <p:txBody>
          <a:bodyPr anchor="t">
            <a:normAutofit/>
          </a:bodyPr>
          <a:lstStyle/>
          <a:p>
            <a:r>
              <a:rPr lang="en-GB" dirty="0"/>
              <a:t>The Wheat and Darnel Parable – Mt 13.24-32</a:t>
            </a:r>
          </a:p>
        </p:txBody>
      </p:sp>
      <p:sp>
        <p:nvSpPr>
          <p:cNvPr id="4" name="Content Placeholder 3">
            <a:extLst>
              <a:ext uri="{FF2B5EF4-FFF2-40B4-BE49-F238E27FC236}">
                <a16:creationId xmlns:a16="http://schemas.microsoft.com/office/drawing/2014/main" id="{7D04B099-6C6D-3F2D-C85F-71E3DA04B54D}"/>
              </a:ext>
            </a:extLst>
          </p:cNvPr>
          <p:cNvSpPr>
            <a:spLocks noGrp="1"/>
          </p:cNvSpPr>
          <p:nvPr>
            <p:ph type="body"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95528" y="2794000"/>
            <a:ext cx="3614112" cy="3237592"/>
          </a:xfrm>
        </p:spPr>
        <p:txBody>
          <a:bodyPr>
            <a:normAutofit/>
          </a:bodyPr>
          <a:lstStyle/>
          <a:p>
            <a:pPr marL="0" indent="0">
              <a:lnSpc>
                <a:spcPct val="90000"/>
              </a:lnSpc>
              <a:spcBef>
                <a:spcPts val="2500"/>
              </a:spcBef>
              <a:buFont typeface="Arial" panose="020B0604020202020204" pitchFamily="34" charset="0"/>
              <a:buNone/>
            </a:pPr>
            <a:r>
              <a:rPr lang="en-GB" sz="2400" b="1" dirty="0"/>
              <a:t>Parable of Wheat and Darnel</a:t>
            </a:r>
          </a:p>
          <a:p>
            <a:pPr marL="0" lvl="1" indent="0">
              <a:lnSpc>
                <a:spcPct val="90000"/>
              </a:lnSpc>
              <a:buFont typeface="Arial" panose="020B0604020202020204" pitchFamily="34" charset="0"/>
              <a:buNone/>
            </a:pPr>
            <a:r>
              <a:rPr sz="2400" dirty="0"/>
              <a:t>A farmer finds darnel sown by an enemy among his wheat. Both grow together until harvest time.</a:t>
            </a:r>
            <a:endParaRPr lang="en-GB" sz="2400" dirty="0"/>
          </a:p>
        </p:txBody>
      </p:sp>
      <p:pic>
        <p:nvPicPr>
          <p:cNvPr id="5" name="Content Placeholder 4" descr="Closeup photo of golden wheat against a clear blue sky.">
            <a:extLst>
              <a:ext uri="{FF2B5EF4-FFF2-40B4-BE49-F238E27FC236}">
                <a16:creationId xmlns:a16="http://schemas.microsoft.com/office/drawing/2014/main" id="{D9C2FC91-E8AE-4E44-8A57-3C9D31B883C9}"/>
              </a:ext>
            </a:extLst>
          </p:cNvPr>
          <p:cNvPicPr>
            <a:picLocks noGrp="1" noChangeAspect="1"/>
          </p:cNvPicPr>
          <p:nvPr>
            <p:ph idx="1"/>
          </p:nvPr>
        </p:nvPicPr>
        <p:blipFill>
          <a:blip r:embed="rId3"/>
          <a:stretch>
            <a:fillRect/>
          </a:stretch>
        </p:blipFill>
        <p:spPr>
          <a:xfrm>
            <a:off x="4937736" y="1295665"/>
            <a:ext cx="6440258" cy="4266670"/>
          </a:xfrm>
          <a:prstGeom prst="rect">
            <a:avLst/>
          </a:prstGeom>
          <a:noFill/>
        </p:spPr>
      </p:pic>
    </p:spTree>
    <p:extLst>
      <p:ext uri="{BB962C8B-B14F-4D97-AF65-F5344CB8AC3E}">
        <p14:creationId xmlns:p14="http://schemas.microsoft.com/office/powerpoint/2010/main" val="250787952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7B477-8E52-F973-B057-09AD685C52F4}"/>
              </a:ext>
            </a:extLst>
          </p:cNvPr>
          <p:cNvSpPr>
            <a:spLocks noGrp="1"/>
          </p:cNvSpPr>
          <p:nvPr>
            <p:ph type="title"/>
          </p:nvPr>
        </p:nvSpPr>
        <p:spPr>
          <a:xfrm>
            <a:off x="7204306" y="817137"/>
            <a:ext cx="4192166" cy="1527048"/>
          </a:xfrm>
        </p:spPr>
        <p:txBody>
          <a:bodyPr anchor="b">
            <a:normAutofit/>
          </a:bodyPr>
          <a:lstStyle/>
          <a:p>
            <a:r>
              <a:rPr lang="en-GB" dirty="0"/>
              <a:t>Dwelling in the Word - Reflecting on Wheat &amp; Darnel</a:t>
            </a:r>
          </a:p>
        </p:txBody>
      </p:sp>
      <p:pic>
        <p:nvPicPr>
          <p:cNvPr id="5" name="Content Placeholder 4" descr="Field of Grasses purples, blues and greens">
            <a:extLst>
              <a:ext uri="{FF2B5EF4-FFF2-40B4-BE49-F238E27FC236}">
                <a16:creationId xmlns:a16="http://schemas.microsoft.com/office/drawing/2014/main" id="{D0CCFA6A-43EB-43F0-B586-E0794FDBF203}"/>
              </a:ext>
            </a:extLst>
          </p:cNvPr>
          <p:cNvPicPr>
            <a:picLocks noGrp="1" noChangeAspect="1"/>
          </p:cNvPicPr>
          <p:nvPr>
            <p:ph type="pic" sz="quarter" idx="18"/>
          </p:nvPr>
        </p:nvPicPr>
        <p:blipFill>
          <a:blip r:embed="rId3"/>
          <a:srcRect l="19781" r="12232" b="-1"/>
          <a:stretch>
            <a:fillRect/>
          </a:stretch>
        </p:blipFill>
        <p:spPr>
          <a:xfrm>
            <a:off x="349839" y="361188"/>
            <a:ext cx="6272784" cy="6135624"/>
          </a:xfrm>
          <a:prstGeom prst="rect">
            <a:avLst/>
          </a:prstGeom>
          <a:noFill/>
        </p:spPr>
      </p:pic>
      <p:sp>
        <p:nvSpPr>
          <p:cNvPr id="4" name="Content Placeholder 3">
            <a:extLst>
              <a:ext uri="{FF2B5EF4-FFF2-40B4-BE49-F238E27FC236}">
                <a16:creationId xmlns:a16="http://schemas.microsoft.com/office/drawing/2014/main" id="{7E242C79-3A1A-CC05-F599-B957794901F4}"/>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04234" y="2637763"/>
            <a:ext cx="4192899" cy="3411099"/>
          </a:xfrm>
        </p:spPr>
        <p:txBody>
          <a:bodyPr>
            <a:normAutofit/>
          </a:bodyPr>
          <a:lstStyle/>
          <a:p>
            <a:pPr marL="342900" lvl="0" indent="-342900">
              <a:buAutoNum type="arabicPeriod"/>
            </a:pPr>
            <a:r>
              <a:rPr lang="en-GB" sz="1600" b="1" dirty="0"/>
              <a:t>Listen to the passage and notice what strikes you. Be curious – why is this?</a:t>
            </a:r>
          </a:p>
          <a:p>
            <a:pPr marL="342900" lvl="0" indent="-342900">
              <a:buAutoNum type="arabicPeriod"/>
            </a:pPr>
            <a:r>
              <a:rPr lang="en-GB" sz="1600" b="1" dirty="0"/>
              <a:t>Pair up with a neighbour and listen to their thoughts.</a:t>
            </a:r>
          </a:p>
          <a:p>
            <a:pPr marL="342900" lvl="0" indent="-342900">
              <a:buAutoNum type="arabicPeriod"/>
            </a:pPr>
            <a:r>
              <a:rPr lang="en-GB" sz="1600" b="1" dirty="0"/>
              <a:t>Report back to the rest of the group what your partner has said, not what you yourself said</a:t>
            </a:r>
            <a:r>
              <a:rPr lang="en-GB" sz="1600" dirty="0"/>
              <a:t>. </a:t>
            </a:r>
          </a:p>
          <a:p>
            <a:pPr marL="342900" lvl="0" indent="-342900">
              <a:buAutoNum type="arabicPeriod"/>
            </a:pPr>
            <a:r>
              <a:rPr lang="en-GB" sz="1600" b="1" dirty="0"/>
              <a:t>Reflect on common threads that may emerge from the sharing that takes place as a group.</a:t>
            </a:r>
          </a:p>
          <a:p>
            <a:endParaRPr lang="en-GB" sz="1600" b="1" dirty="0"/>
          </a:p>
          <a:p>
            <a:pPr marL="0" indent="0">
              <a:spcBef>
                <a:spcPts val="2500"/>
              </a:spcBef>
              <a:buFont typeface="Arial" panose="020B0604020202020204" pitchFamily="34" charset="0"/>
              <a:buNone/>
            </a:pPr>
            <a:endParaRPr lang="en-GB" dirty="0"/>
          </a:p>
        </p:txBody>
      </p:sp>
    </p:spTree>
    <p:extLst>
      <p:ext uri="{BB962C8B-B14F-4D97-AF65-F5344CB8AC3E}">
        <p14:creationId xmlns:p14="http://schemas.microsoft.com/office/powerpoint/2010/main" val="51784344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0D4BD-5646-E793-C12B-5A8A18E4F6CA}"/>
              </a:ext>
            </a:extLst>
          </p:cNvPr>
          <p:cNvSpPr>
            <a:spLocks noGrp="1"/>
          </p:cNvSpPr>
          <p:nvPr>
            <p:ph type="title"/>
          </p:nvPr>
        </p:nvSpPr>
        <p:spPr>
          <a:xfrm>
            <a:off x="832104" y="832104"/>
            <a:ext cx="3493008" cy="4940661"/>
          </a:xfrm>
        </p:spPr>
        <p:txBody>
          <a:bodyPr anchor="t">
            <a:normAutofit/>
          </a:bodyPr>
          <a:lstStyle/>
          <a:p>
            <a:r>
              <a:rPr lang="en-US" dirty="0"/>
              <a:t>Introduction</a:t>
            </a:r>
          </a:p>
        </p:txBody>
      </p:sp>
      <p:sp>
        <p:nvSpPr>
          <p:cNvPr id="3" name="Content Placeholder 2">
            <a:extLst>
              <a:ext uri="{FF2B5EF4-FFF2-40B4-BE49-F238E27FC236}">
                <a16:creationId xmlns:a16="http://schemas.microsoft.com/office/drawing/2014/main" id="{D34084B2-D08B-8F45-A20D-8C50F864FE52}"/>
              </a:ext>
            </a:extLst>
          </p:cNvPr>
          <p:cNvSpPr>
            <a:spLocks noGrp="1"/>
          </p:cNvSpPr>
          <p:nvPr>
            <p:ph sz="quarter" idx="13"/>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72000" y="832104"/>
            <a:ext cx="6775704" cy="4937760"/>
          </a:xfrm>
        </p:spPr>
        <p:txBody>
          <a:bodyPr>
            <a:noAutofit/>
          </a:bodyPr>
          <a:lstStyle/>
          <a:p>
            <a:pPr marL="0" indent="0">
              <a:spcBef>
                <a:spcPts val="2500"/>
              </a:spcBef>
              <a:buFont typeface="Arial" panose="020B0604020202020204" pitchFamily="34" charset="0"/>
              <a:buNone/>
            </a:pPr>
            <a:r>
              <a:rPr lang="en-US" sz="1800" b="1" dirty="0"/>
              <a:t>Parable as Metaphor</a:t>
            </a:r>
          </a:p>
          <a:p>
            <a:pPr marL="0" lvl="1" indent="0">
              <a:buFont typeface="Arial" panose="020B0604020202020204" pitchFamily="34" charset="0"/>
              <a:buNone/>
            </a:pPr>
            <a:r>
              <a:rPr sz="1800" dirty="0"/>
              <a:t>The Parable of the Wheat and the Darnel</a:t>
            </a:r>
            <a:r>
              <a:rPr lang="en-GB" sz="1800" dirty="0"/>
              <a:t> could be applied as a metaphor for our current situation in the Saxon Shoreline Benefice. Balance in valuing what is good about current practise, but the need to root out what is hindering growth and mission.</a:t>
            </a:r>
            <a:endParaRPr lang="en-US" sz="1800" dirty="0"/>
          </a:p>
          <a:p>
            <a:pPr marL="0" indent="0">
              <a:spcBef>
                <a:spcPts val="2500"/>
              </a:spcBef>
              <a:buFont typeface="Arial" panose="020B0604020202020204" pitchFamily="34" charset="0"/>
              <a:buNone/>
            </a:pPr>
            <a:r>
              <a:rPr lang="en-US" sz="1800" b="1" dirty="0"/>
              <a:t>Current Community Assessment</a:t>
            </a:r>
          </a:p>
          <a:p>
            <a:pPr marL="0" lvl="1" indent="0">
              <a:buFont typeface="Arial" panose="020B0604020202020204" pitchFamily="34" charset="0"/>
              <a:buNone/>
            </a:pPr>
            <a:r>
              <a:rPr sz="1800" dirty="0"/>
              <a:t>It is time to evaluate worship patterns and structures to ensure the church’s sustainability and future growth.</a:t>
            </a:r>
            <a:endParaRPr lang="en-US" sz="1800" dirty="0"/>
          </a:p>
          <a:p>
            <a:pPr marL="0" indent="0">
              <a:spcBef>
                <a:spcPts val="2500"/>
              </a:spcBef>
              <a:buFont typeface="Arial" panose="020B0604020202020204" pitchFamily="34" charset="0"/>
              <a:buNone/>
            </a:pPr>
            <a:r>
              <a:rPr lang="en-US" sz="1800" b="1" dirty="0"/>
              <a:t>Leadership Approach</a:t>
            </a:r>
          </a:p>
          <a:p>
            <a:pPr marL="0" lvl="1" indent="0">
              <a:buFont typeface="Arial" panose="020B0604020202020204" pitchFamily="34" charset="0"/>
              <a:buNone/>
            </a:pPr>
            <a:r>
              <a:rPr sz="1800" dirty="0"/>
              <a:t>A collaborative and respectful leadership </a:t>
            </a:r>
            <a:r>
              <a:rPr sz="1800" dirty="0" err="1"/>
              <a:t>honours</a:t>
            </a:r>
            <a:r>
              <a:rPr sz="1800" dirty="0"/>
              <a:t> traditions while guiding necessary changes for mission success.</a:t>
            </a:r>
            <a:endParaRPr lang="en-US" sz="1800" dirty="0"/>
          </a:p>
          <a:p>
            <a:pPr marL="0" indent="0">
              <a:spcBef>
                <a:spcPts val="2500"/>
              </a:spcBef>
              <a:buFont typeface="Arial" panose="020B0604020202020204" pitchFamily="34" charset="0"/>
              <a:buNone/>
            </a:pPr>
            <a:r>
              <a:rPr lang="en-US" sz="1800" b="1" dirty="0"/>
              <a:t>Mission Action Plans</a:t>
            </a:r>
          </a:p>
          <a:p>
            <a:pPr marL="0" lvl="1" indent="0">
              <a:buFont typeface="Arial" panose="020B0604020202020204" pitchFamily="34" charset="0"/>
              <a:buNone/>
            </a:pPr>
            <a:r>
              <a:rPr sz="1800" dirty="0"/>
              <a:t>Insights from Leading Your Church into Growth inform strategic decisions to overcome barriers and promote growth.</a:t>
            </a:r>
            <a:endParaRPr lang="en-US" sz="1800" dirty="0"/>
          </a:p>
        </p:txBody>
      </p:sp>
      <p:pic>
        <p:nvPicPr>
          <p:cNvPr id="4" name="Picture 3">
            <a:extLst>
              <a:ext uri="{FF2B5EF4-FFF2-40B4-BE49-F238E27FC236}">
                <a16:creationId xmlns:a16="http://schemas.microsoft.com/office/drawing/2014/main" id="{B27C6CD9-189B-8A11-3533-97DEB7FD7A06}"/>
              </a:ext>
            </a:extLst>
          </p:cNvPr>
          <p:cNvPicPr>
            <a:picLocks noChangeAspect="1"/>
          </p:cNvPicPr>
          <p:nvPr/>
        </p:nvPicPr>
        <p:blipFill>
          <a:blip r:embed="rId3"/>
          <a:stretch>
            <a:fillRect/>
          </a:stretch>
        </p:blipFill>
        <p:spPr>
          <a:xfrm>
            <a:off x="649743" y="1766170"/>
            <a:ext cx="3857730" cy="3767928"/>
          </a:xfrm>
          <a:prstGeom prst="rect">
            <a:avLst/>
          </a:prstGeom>
        </p:spPr>
      </p:pic>
    </p:spTree>
    <p:extLst>
      <p:ext uri="{BB962C8B-B14F-4D97-AF65-F5344CB8AC3E}">
        <p14:creationId xmlns:p14="http://schemas.microsoft.com/office/powerpoint/2010/main" val="3986134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red lines&#10;&#10;AI-generated content may be incorrect.">
            <a:extLst>
              <a:ext uri="{FF2B5EF4-FFF2-40B4-BE49-F238E27FC236}">
                <a16:creationId xmlns:a16="http://schemas.microsoft.com/office/drawing/2014/main" id="{963522A3-1CF0-9D66-8DD1-43960BA1F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170" y="331140"/>
            <a:ext cx="8809182" cy="6232497"/>
          </a:xfrm>
          <a:prstGeom prst="rect">
            <a:avLst/>
          </a:prstGeom>
          <a:noFill/>
        </p:spPr>
      </p:pic>
    </p:spTree>
    <p:extLst>
      <p:ext uri="{BB962C8B-B14F-4D97-AF65-F5344CB8AC3E}">
        <p14:creationId xmlns:p14="http://schemas.microsoft.com/office/powerpoint/2010/main" val="4189597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83C22-F295-9B13-AB90-32E488DBD78C}"/>
              </a:ext>
            </a:extLst>
          </p:cNvPr>
          <p:cNvSpPr>
            <a:spLocks noGrp="1"/>
          </p:cNvSpPr>
          <p:nvPr>
            <p:ph type="title"/>
          </p:nvPr>
        </p:nvSpPr>
        <p:spPr>
          <a:xfrm>
            <a:off x="795528" y="841248"/>
            <a:ext cx="3595634" cy="611771"/>
          </a:xfrm>
        </p:spPr>
        <p:txBody>
          <a:bodyPr anchor="t">
            <a:normAutofit/>
          </a:bodyPr>
          <a:lstStyle/>
          <a:p>
            <a:r>
              <a:rPr lang="en-US" dirty="0"/>
              <a:t>Facing Reality</a:t>
            </a:r>
          </a:p>
        </p:txBody>
      </p:sp>
      <p:sp>
        <p:nvSpPr>
          <p:cNvPr id="3" name="Content Placeholder 2">
            <a:extLst>
              <a:ext uri="{FF2B5EF4-FFF2-40B4-BE49-F238E27FC236}">
                <a16:creationId xmlns:a16="http://schemas.microsoft.com/office/drawing/2014/main" id="{AAA364CF-D4D0-DD82-7C4F-F0CCA83D3804}"/>
              </a:ext>
            </a:extLst>
          </p:cNvPr>
          <p:cNvSpPr>
            <a:spLocks noGrp="1"/>
          </p:cNvSpPr>
          <p:nvPr>
            <p:ph type="body"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95528" y="1453019"/>
            <a:ext cx="3606117" cy="4570084"/>
          </a:xfrm>
        </p:spPr>
        <p:txBody>
          <a:bodyPr>
            <a:normAutofit/>
          </a:bodyPr>
          <a:lstStyle/>
          <a:p>
            <a:pPr marL="0" indent="0">
              <a:lnSpc>
                <a:spcPct val="90000"/>
              </a:lnSpc>
              <a:spcBef>
                <a:spcPts val="2500"/>
              </a:spcBef>
              <a:buFont typeface="Arial" panose="020B0604020202020204" pitchFamily="34" charset="0"/>
              <a:buNone/>
            </a:pPr>
            <a:r>
              <a:rPr lang="en-GB" sz="1400" b="1" dirty="0"/>
              <a:t>Resource Constraints</a:t>
            </a:r>
          </a:p>
          <a:p>
            <a:pPr marL="0" lvl="1" indent="0">
              <a:lnSpc>
                <a:spcPct val="90000"/>
              </a:lnSpc>
              <a:buFont typeface="Arial" panose="020B0604020202020204" pitchFamily="34" charset="0"/>
              <a:buNone/>
            </a:pPr>
            <a:r>
              <a:rPr lang="en-GB" dirty="0"/>
              <a:t>The Benefice faces stretched human and financial resources, impacting sustainability and operations.</a:t>
            </a:r>
          </a:p>
          <a:p>
            <a:pPr marL="0" indent="0">
              <a:lnSpc>
                <a:spcPct val="90000"/>
              </a:lnSpc>
              <a:spcBef>
                <a:spcPts val="2500"/>
              </a:spcBef>
              <a:buFont typeface="Arial" panose="020B0604020202020204" pitchFamily="34" charset="0"/>
              <a:buNone/>
            </a:pPr>
            <a:r>
              <a:rPr lang="en-GB" sz="1400" b="1" dirty="0"/>
              <a:t>Changing Religious Landscape</a:t>
            </a:r>
          </a:p>
          <a:p>
            <a:pPr marL="0" lvl="1" indent="0">
              <a:lnSpc>
                <a:spcPct val="90000"/>
              </a:lnSpc>
              <a:buFont typeface="Arial" panose="020B0604020202020204" pitchFamily="34" charset="0"/>
              <a:buNone/>
            </a:pPr>
            <a:r>
              <a:rPr lang="en-GB" dirty="0"/>
              <a:t>Operating in a post-Christian society, organised religion faces declining relevance and fewer vocations.</a:t>
            </a:r>
          </a:p>
          <a:p>
            <a:pPr marL="0" indent="0">
              <a:lnSpc>
                <a:spcPct val="90000"/>
              </a:lnSpc>
              <a:spcBef>
                <a:spcPts val="2500"/>
              </a:spcBef>
              <a:buFont typeface="Arial" panose="020B0604020202020204" pitchFamily="34" charset="0"/>
              <a:buNone/>
            </a:pPr>
            <a:r>
              <a:rPr lang="en-GB" sz="1400" b="1" dirty="0"/>
              <a:t>Operational Challenges</a:t>
            </a:r>
          </a:p>
          <a:p>
            <a:pPr marL="0" lvl="1" indent="0">
              <a:lnSpc>
                <a:spcPct val="90000"/>
              </a:lnSpc>
              <a:buFont typeface="Arial" panose="020B0604020202020204" pitchFamily="34" charset="0"/>
              <a:buNone/>
            </a:pPr>
            <a:r>
              <a:rPr lang="en-GB" dirty="0"/>
              <a:t>Clergy are overwhelmed with administration, limiting time for pastoral care and sustainable worship practices.</a:t>
            </a:r>
          </a:p>
          <a:p>
            <a:pPr marL="0" indent="0">
              <a:lnSpc>
                <a:spcPct val="90000"/>
              </a:lnSpc>
              <a:spcBef>
                <a:spcPts val="2500"/>
              </a:spcBef>
              <a:buFont typeface="Arial" panose="020B0604020202020204" pitchFamily="34" charset="0"/>
              <a:buNone/>
            </a:pPr>
            <a:r>
              <a:rPr lang="en-GB" sz="1400" b="1" dirty="0"/>
              <a:t>Financial Difficulties</a:t>
            </a:r>
          </a:p>
          <a:p>
            <a:pPr marL="0" lvl="1" indent="0">
              <a:lnSpc>
                <a:spcPct val="90000"/>
              </a:lnSpc>
              <a:buFont typeface="Arial" panose="020B0604020202020204" pitchFamily="34" charset="0"/>
              <a:buNone/>
            </a:pPr>
            <a:r>
              <a:rPr lang="en-GB" dirty="0"/>
              <a:t>Some parishes face debt and struggle with Parish Share payments, threatening financial stability.</a:t>
            </a:r>
          </a:p>
        </p:txBody>
      </p:sp>
      <p:pic>
        <p:nvPicPr>
          <p:cNvPr id="5" name="Video 4" descr="Windmills">
            <a:extLst>
              <a:ext uri="{FF2B5EF4-FFF2-40B4-BE49-F238E27FC236}">
                <a16:creationId xmlns:a16="http://schemas.microsoft.com/office/drawing/2014/main" id="{22696729-502A-0D96-8334-5DC03124CBE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0032" r="17408" b="-1"/>
          <a:stretch>
            <a:fillRect/>
          </a:stretch>
        </p:blipFill>
        <p:spPr>
          <a:xfrm>
            <a:off x="5027693" y="351064"/>
            <a:ext cx="6826850" cy="6155870"/>
          </a:xfrm>
          <a:prstGeom prst="rect">
            <a:avLst/>
          </a:prstGeom>
          <a:noFill/>
          <a:ln w="19050">
            <a:noFill/>
            <a:miter lim="800000"/>
          </a:ln>
        </p:spPr>
      </p:pic>
    </p:spTree>
    <p:extLst>
      <p:ext uri="{BB962C8B-B14F-4D97-AF65-F5344CB8AC3E}">
        <p14:creationId xmlns:p14="http://schemas.microsoft.com/office/powerpoint/2010/main" val="3779301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8" fill="hold"/>
                                        <p:tgtEl>
                                          <p:spTgt spid="5"/>
                                        </p:tgtEl>
                                      </p:cBhvr>
                                    </p:cmd>
                                  </p:childTnLst>
                                </p:cTn>
                              </p:par>
                              <p:par>
                                <p:cTn id="7" presetID="10" presetClass="entr" presetSubtype="0" fill="hold" grpId="0" nodeType="withEffect">
                                  <p:stCondLst>
                                    <p:cond delay="250"/>
                                  </p:stCondLst>
                                  <p:iterate>
                                    <p:tmPct val="10000"/>
                                  </p:iterate>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mute="1">
                <p:cTn id="15" repeatCount="indefinite" fill="hold" display="0">
                  <p:stCondLst>
                    <p:cond delay="indefinite"/>
                  </p:stCondLst>
                </p:cTn>
                <p:tgtEl>
                  <p:spTgt spid="5"/>
                </p:tgtEl>
              </p:cMediaNode>
            </p:vide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31AD-DB87-2EBD-EA01-C429382E2ED0}"/>
              </a:ext>
            </a:extLst>
          </p:cNvPr>
          <p:cNvSpPr>
            <a:spLocks noGrp="1"/>
          </p:cNvSpPr>
          <p:nvPr>
            <p:ph type="title"/>
          </p:nvPr>
        </p:nvSpPr>
        <p:spPr>
          <a:xfrm>
            <a:off x="5196939" y="-480365"/>
            <a:ext cx="6199461" cy="1693992"/>
          </a:xfrm>
        </p:spPr>
        <p:txBody>
          <a:bodyPr anchor="b">
            <a:normAutofit/>
          </a:bodyPr>
          <a:lstStyle/>
          <a:p>
            <a:r>
              <a:rPr lang="en-US" dirty="0"/>
              <a:t>Naming the Darnel</a:t>
            </a:r>
          </a:p>
        </p:txBody>
      </p:sp>
      <p:pic>
        <p:nvPicPr>
          <p:cNvPr id="4" name="Picture 3">
            <a:extLst>
              <a:ext uri="{FF2B5EF4-FFF2-40B4-BE49-F238E27FC236}">
                <a16:creationId xmlns:a16="http://schemas.microsoft.com/office/drawing/2014/main" id="{F4D9F0E1-B134-2F8A-1C17-774805EE7B2A}"/>
              </a:ext>
            </a:extLst>
          </p:cNvPr>
          <p:cNvPicPr>
            <a:picLocks noChangeAspect="1"/>
          </p:cNvPicPr>
          <p:nvPr/>
        </p:nvPicPr>
        <p:blipFill>
          <a:blip r:embed="rId3"/>
          <a:srcRect l="7117" r="1" b="1"/>
          <a:stretch>
            <a:fillRect/>
          </a:stretch>
        </p:blipFill>
        <p:spPr>
          <a:xfrm>
            <a:off x="349376" y="366631"/>
            <a:ext cx="4250069" cy="6135624"/>
          </a:xfrm>
          <a:prstGeom prst="rect">
            <a:avLst/>
          </a:prstGeom>
          <a:noFill/>
          <a:ln w="19050">
            <a:noFill/>
            <a:miter lim="800000"/>
          </a:ln>
        </p:spPr>
      </p:pic>
      <p:sp>
        <p:nvSpPr>
          <p:cNvPr id="3" name="Content Placeholder 2">
            <a:extLst>
              <a:ext uri="{FF2B5EF4-FFF2-40B4-BE49-F238E27FC236}">
                <a16:creationId xmlns:a16="http://schemas.microsoft.com/office/drawing/2014/main" id="{E35F9A71-95EF-5095-EF06-996B98458231}"/>
              </a:ext>
            </a:extLst>
          </p:cNvPr>
          <p:cNvSpPr>
            <a:spLocks noGrp="1"/>
          </p:cNvSpPr>
          <p:nvPr>
            <p:ph sz="quarter" idx="13"/>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96939" y="1410211"/>
            <a:ext cx="6199461" cy="4940485"/>
          </a:xfrm>
        </p:spPr>
        <p:txBody>
          <a:bodyPr>
            <a:normAutofit/>
          </a:bodyPr>
          <a:lstStyle/>
          <a:p>
            <a:pPr marL="0" indent="0">
              <a:lnSpc>
                <a:spcPct val="90000"/>
              </a:lnSpc>
              <a:spcBef>
                <a:spcPts val="2500"/>
              </a:spcBef>
              <a:buFont typeface="Arial" panose="020B0604020202020204" pitchFamily="34" charset="0"/>
              <a:buNone/>
            </a:pPr>
            <a:r>
              <a:rPr lang="en-GB" sz="1800" b="1" dirty="0"/>
              <a:t>Outdated Governance Model</a:t>
            </a:r>
          </a:p>
          <a:p>
            <a:pPr marL="0" lvl="1" indent="0">
              <a:lnSpc>
                <a:spcPct val="90000"/>
              </a:lnSpc>
              <a:buFont typeface="Arial" panose="020B0604020202020204" pitchFamily="34" charset="0"/>
              <a:buNone/>
            </a:pPr>
            <a:r>
              <a:rPr lang="en-GB" dirty="0"/>
              <a:t>The medieval governance structure is unsustainable and drains energy, requiring urgent modernization.</a:t>
            </a:r>
          </a:p>
          <a:p>
            <a:pPr marL="0" indent="0">
              <a:lnSpc>
                <a:spcPct val="90000"/>
              </a:lnSpc>
              <a:spcBef>
                <a:spcPts val="2500"/>
              </a:spcBef>
              <a:buFont typeface="Arial" panose="020B0604020202020204" pitchFamily="34" charset="0"/>
              <a:buNone/>
            </a:pPr>
            <a:r>
              <a:rPr lang="en-GB" sz="1800" b="1" dirty="0"/>
              <a:t>Focus on Maintenance Over Mission</a:t>
            </a:r>
          </a:p>
          <a:p>
            <a:pPr marL="0" lvl="1" indent="0">
              <a:lnSpc>
                <a:spcPct val="90000"/>
              </a:lnSpc>
              <a:buFont typeface="Arial" panose="020B0604020202020204" pitchFamily="34" charset="0"/>
              <a:buNone/>
            </a:pPr>
            <a:r>
              <a:rPr lang="en-GB" dirty="0"/>
              <a:t>Meetings and concerns focus more on buildings and finances than missional growth and community impact.</a:t>
            </a:r>
          </a:p>
          <a:p>
            <a:pPr marL="0" indent="0">
              <a:lnSpc>
                <a:spcPct val="90000"/>
              </a:lnSpc>
              <a:spcBef>
                <a:spcPts val="2500"/>
              </a:spcBef>
              <a:buFont typeface="Arial" panose="020B0604020202020204" pitchFamily="34" charset="0"/>
              <a:buNone/>
            </a:pPr>
            <a:r>
              <a:rPr lang="en-GB" sz="1800" b="1" dirty="0"/>
              <a:t>Clergy and Volunteer Burnout</a:t>
            </a:r>
          </a:p>
          <a:p>
            <a:pPr marL="0" lvl="1" indent="0">
              <a:lnSpc>
                <a:spcPct val="90000"/>
              </a:lnSpc>
              <a:buFont typeface="Arial" panose="020B0604020202020204" pitchFamily="34" charset="0"/>
              <a:buNone/>
            </a:pPr>
            <a:r>
              <a:rPr lang="en-GB" dirty="0"/>
              <a:t>Unrealistic demands and aging teams risk burnout among clergy and volunteers, threatening sustainability.</a:t>
            </a:r>
          </a:p>
          <a:p>
            <a:pPr marL="0" indent="0">
              <a:lnSpc>
                <a:spcPct val="90000"/>
              </a:lnSpc>
              <a:spcBef>
                <a:spcPts val="2500"/>
              </a:spcBef>
              <a:buFont typeface="Arial" panose="020B0604020202020204" pitchFamily="34" charset="0"/>
              <a:buNone/>
            </a:pPr>
            <a:r>
              <a:rPr lang="en-GB" sz="1800" b="1" dirty="0"/>
              <a:t>Call for Collective Leadership</a:t>
            </a:r>
          </a:p>
          <a:p>
            <a:pPr marL="0" lvl="1" indent="0">
              <a:lnSpc>
                <a:spcPct val="90000"/>
              </a:lnSpc>
              <a:buFont typeface="Arial" panose="020B0604020202020204" pitchFamily="34" charset="0"/>
              <a:buNone/>
            </a:pPr>
            <a:r>
              <a:rPr lang="en-GB" dirty="0"/>
              <a:t>Leadership should focus on collective Benefice unity, shared resources, and collaborative mission progress.</a:t>
            </a:r>
          </a:p>
        </p:txBody>
      </p:sp>
    </p:spTree>
    <p:extLst>
      <p:ext uri="{BB962C8B-B14F-4D97-AF65-F5344CB8AC3E}">
        <p14:creationId xmlns:p14="http://schemas.microsoft.com/office/powerpoint/2010/main" val="928771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5D9D-1311-C368-F71B-ABC07772D549}"/>
              </a:ext>
            </a:extLst>
          </p:cNvPr>
          <p:cNvSpPr>
            <a:spLocks noGrp="1"/>
          </p:cNvSpPr>
          <p:nvPr>
            <p:ph type="title"/>
          </p:nvPr>
        </p:nvSpPr>
        <p:spPr>
          <a:xfrm>
            <a:off x="612648" y="599599"/>
            <a:ext cx="4672584" cy="1453896"/>
          </a:xfrm>
        </p:spPr>
        <p:txBody>
          <a:bodyPr anchor="t">
            <a:normAutofit/>
          </a:bodyPr>
          <a:lstStyle/>
          <a:p>
            <a:r>
              <a:rPr lang="en-US"/>
              <a:t>A Way Forward</a:t>
            </a:r>
          </a:p>
        </p:txBody>
      </p:sp>
      <p:pic>
        <p:nvPicPr>
          <p:cNvPr id="1026" name="Picture 2">
            <a:extLst>
              <a:ext uri="{FF2B5EF4-FFF2-40B4-BE49-F238E27FC236}">
                <a16:creationId xmlns:a16="http://schemas.microsoft.com/office/drawing/2014/main" id="{9B8C3F3C-F52A-1300-E8CD-7A4370C96D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9324" y="2737404"/>
            <a:ext cx="5175504" cy="3441710"/>
          </a:xfrm>
          <a:prstGeom prst="rect">
            <a:avLst/>
          </a:prstGeom>
          <a:solidFill>
            <a:srgbClr val="FFFFFF"/>
          </a:solidFill>
        </p:spPr>
      </p:pic>
      <p:sp>
        <p:nvSpPr>
          <p:cNvPr id="3" name="Content Placeholder 2">
            <a:extLst>
              <a:ext uri="{FF2B5EF4-FFF2-40B4-BE49-F238E27FC236}">
                <a16:creationId xmlns:a16="http://schemas.microsoft.com/office/drawing/2014/main" id="{4232C5C5-B5C4-0640-D947-24C23A260F1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37402" y="599600"/>
            <a:ext cx="5633165" cy="5623360"/>
          </a:xfrm>
        </p:spPr>
        <p:txBody>
          <a:bodyPr>
            <a:normAutofit/>
          </a:bodyPr>
          <a:lstStyle/>
          <a:p>
            <a:pPr marL="0" indent="0">
              <a:spcBef>
                <a:spcPts val="2500"/>
              </a:spcBef>
              <a:buFont typeface="Arial" panose="020B0604020202020204" pitchFamily="34" charset="0"/>
              <a:buNone/>
            </a:pPr>
            <a:r>
              <a:rPr lang="en-GB" sz="1800" b="1" dirty="0"/>
              <a:t>Commitment to Common Vision</a:t>
            </a:r>
          </a:p>
          <a:p>
            <a:pPr marL="0" lvl="1" indent="0">
              <a:buFont typeface="Arial" panose="020B0604020202020204" pitchFamily="34" charset="0"/>
              <a:buNone/>
            </a:pPr>
            <a:r>
              <a:rPr sz="1800" dirty="0"/>
              <a:t>Unity is inspired by shared vision and mission, fostering collaboration for survival and sustainability.</a:t>
            </a:r>
            <a:endParaRPr lang="en-GB" sz="1800" dirty="0"/>
          </a:p>
          <a:p>
            <a:pPr marL="0" indent="0">
              <a:spcBef>
                <a:spcPts val="2500"/>
              </a:spcBef>
              <a:buFont typeface="Arial" panose="020B0604020202020204" pitchFamily="34" charset="0"/>
              <a:buNone/>
            </a:pPr>
            <a:r>
              <a:rPr lang="en-GB" sz="1800" b="1" dirty="0"/>
              <a:t>Embracing Necessary Change</a:t>
            </a:r>
          </a:p>
          <a:p>
            <a:pPr marL="0" lvl="1" indent="0">
              <a:buFont typeface="Arial" panose="020B0604020202020204" pitchFamily="34" charset="0"/>
              <a:buNone/>
            </a:pPr>
            <a:r>
              <a:rPr sz="1800" dirty="0"/>
              <a:t>Like pruning rose bushes, change is essential for new growth and renewal within the community.</a:t>
            </a:r>
            <a:endParaRPr lang="en-GB" sz="1800" dirty="0"/>
          </a:p>
          <a:p>
            <a:pPr marL="0" indent="0">
              <a:spcBef>
                <a:spcPts val="2500"/>
              </a:spcBef>
              <a:buFont typeface="Arial" panose="020B0604020202020204" pitchFamily="34" charset="0"/>
              <a:buNone/>
            </a:pPr>
            <a:r>
              <a:rPr lang="en-GB" sz="1800" b="1" dirty="0"/>
              <a:t>Focus on Pastoral Care</a:t>
            </a:r>
          </a:p>
          <a:p>
            <a:pPr marL="0" lvl="1" indent="0">
              <a:buFont typeface="Arial" panose="020B0604020202020204" pitchFamily="34" charset="0"/>
              <a:buNone/>
            </a:pPr>
            <a:r>
              <a:rPr sz="1800" dirty="0"/>
              <a:t>Reducing administrative burdens enables greater focus on pastoral care and mission work.</a:t>
            </a:r>
            <a:endParaRPr lang="en-GB" sz="1800" dirty="0"/>
          </a:p>
          <a:p>
            <a:pPr marL="0" indent="0">
              <a:spcBef>
                <a:spcPts val="2500"/>
              </a:spcBef>
              <a:buFont typeface="Arial" panose="020B0604020202020204" pitchFamily="34" charset="0"/>
              <a:buNone/>
            </a:pPr>
            <a:r>
              <a:rPr lang="en-GB" sz="1800" b="1" dirty="0"/>
              <a:t>Trust and Proactive Unity</a:t>
            </a:r>
          </a:p>
          <a:p>
            <a:pPr marL="0" lvl="1" indent="0">
              <a:buFont typeface="Arial" panose="020B0604020202020204" pitchFamily="34" charset="0"/>
              <a:buNone/>
            </a:pPr>
            <a:r>
              <a:rPr sz="1800" dirty="0"/>
              <a:t>Trusting in divine guidance encourages proactive steps to shape a vibrant future together.</a:t>
            </a:r>
            <a:endParaRPr lang="en-GB" sz="1800" dirty="0"/>
          </a:p>
        </p:txBody>
      </p:sp>
    </p:spTree>
    <p:extLst>
      <p:ext uri="{BB962C8B-B14F-4D97-AF65-F5344CB8AC3E}">
        <p14:creationId xmlns:p14="http://schemas.microsoft.com/office/powerpoint/2010/main" val="1668328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27BC-0950-D3A9-9F4C-54FD9DAD9627}"/>
              </a:ext>
            </a:extLst>
          </p:cNvPr>
          <p:cNvSpPr>
            <a:spLocks noGrp="1"/>
          </p:cNvSpPr>
          <p:nvPr>
            <p:ph type="title"/>
          </p:nvPr>
        </p:nvSpPr>
        <p:spPr>
          <a:xfrm>
            <a:off x="919581" y="0"/>
            <a:ext cx="4337407" cy="1527048"/>
          </a:xfrm>
        </p:spPr>
        <p:txBody>
          <a:bodyPr anchor="b">
            <a:normAutofit/>
          </a:bodyPr>
          <a:lstStyle/>
          <a:p>
            <a:r>
              <a:rPr lang="en-US" dirty="0"/>
              <a:t>Outline of Remedial Action</a:t>
            </a:r>
          </a:p>
        </p:txBody>
      </p:sp>
      <p:sp>
        <p:nvSpPr>
          <p:cNvPr id="3" name="Content Placeholder 2">
            <a:extLst>
              <a:ext uri="{FF2B5EF4-FFF2-40B4-BE49-F238E27FC236}">
                <a16:creationId xmlns:a16="http://schemas.microsoft.com/office/drawing/2014/main" id="{753278CF-ADF9-0FDC-0AED-33608EE894B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94249" y="1527048"/>
            <a:ext cx="4338165" cy="3411099"/>
          </a:xfrm>
        </p:spPr>
        <p:txBody>
          <a:bodyPr>
            <a:noAutofit/>
          </a:bodyPr>
          <a:lstStyle/>
          <a:p>
            <a:pPr marL="0" indent="0">
              <a:lnSpc>
                <a:spcPct val="90000"/>
              </a:lnSpc>
              <a:spcBef>
                <a:spcPts val="2500"/>
              </a:spcBef>
              <a:buFont typeface="Arial" panose="020B0604020202020204" pitchFamily="34" charset="0"/>
              <a:buNone/>
            </a:pPr>
            <a:r>
              <a:rPr lang="en-GB" sz="1600" b="1" dirty="0"/>
              <a:t>Single Parish Benefice</a:t>
            </a:r>
          </a:p>
          <a:p>
            <a:pPr marL="0" lvl="1" indent="0">
              <a:lnSpc>
                <a:spcPct val="90000"/>
              </a:lnSpc>
              <a:buFont typeface="Arial" panose="020B0604020202020204" pitchFamily="34" charset="0"/>
              <a:buNone/>
            </a:pPr>
            <a:r>
              <a:rPr lang="en-GB" sz="1600" dirty="0"/>
              <a:t>Simplifying governance by uniting parishes frees clergy for pastoral care and attracts future leaders.</a:t>
            </a:r>
          </a:p>
          <a:p>
            <a:pPr marL="0" indent="0">
              <a:lnSpc>
                <a:spcPct val="90000"/>
              </a:lnSpc>
              <a:spcBef>
                <a:spcPts val="2500"/>
              </a:spcBef>
              <a:buFont typeface="Arial" panose="020B0604020202020204" pitchFamily="34" charset="0"/>
              <a:buNone/>
            </a:pPr>
            <a:r>
              <a:rPr lang="en-GB" sz="1600" b="1" dirty="0"/>
              <a:t>Church Status Review</a:t>
            </a:r>
          </a:p>
          <a:p>
            <a:pPr marL="0" lvl="1" indent="0">
              <a:lnSpc>
                <a:spcPct val="90000"/>
              </a:lnSpc>
              <a:buFont typeface="Arial" panose="020B0604020202020204" pitchFamily="34" charset="0"/>
              <a:buNone/>
            </a:pPr>
            <a:r>
              <a:rPr lang="en-GB" sz="1600" dirty="0"/>
              <a:t>Reevaluating churches to designate some as Festival Churches for special occasions and events.</a:t>
            </a:r>
          </a:p>
          <a:p>
            <a:pPr marL="0" indent="0">
              <a:lnSpc>
                <a:spcPct val="90000"/>
              </a:lnSpc>
              <a:spcBef>
                <a:spcPts val="2500"/>
              </a:spcBef>
              <a:buFont typeface="Arial" panose="020B0604020202020204" pitchFamily="34" charset="0"/>
              <a:buNone/>
            </a:pPr>
            <a:r>
              <a:rPr lang="en-GB" sz="1600" b="1" dirty="0"/>
              <a:t>Worship Provision Review</a:t>
            </a:r>
          </a:p>
          <a:p>
            <a:pPr marL="0" lvl="1" indent="0">
              <a:lnSpc>
                <a:spcPct val="90000"/>
              </a:lnSpc>
              <a:buFont typeface="Arial" panose="020B0604020202020204" pitchFamily="34" charset="0"/>
              <a:buNone/>
            </a:pPr>
            <a:r>
              <a:rPr lang="en-GB" sz="1600" dirty="0"/>
              <a:t>Enhancing worship by using clergy effectively and introducing informal, lay-led services to engage more people.</a:t>
            </a:r>
          </a:p>
          <a:p>
            <a:pPr marL="0" indent="0">
              <a:lnSpc>
                <a:spcPct val="90000"/>
              </a:lnSpc>
              <a:spcBef>
                <a:spcPts val="2500"/>
              </a:spcBef>
              <a:buFont typeface="Arial" panose="020B0604020202020204" pitchFamily="34" charset="0"/>
              <a:buNone/>
            </a:pPr>
            <a:r>
              <a:rPr lang="en-GB" sz="1600" b="1" dirty="0"/>
              <a:t>Collaborative Leadership</a:t>
            </a:r>
          </a:p>
          <a:p>
            <a:pPr marL="0" lvl="1" indent="0">
              <a:lnSpc>
                <a:spcPct val="90000"/>
              </a:lnSpc>
              <a:buFont typeface="Arial" panose="020B0604020202020204" pitchFamily="34" charset="0"/>
              <a:buNone/>
            </a:pPr>
            <a:r>
              <a:rPr lang="en-GB" sz="1600" dirty="0"/>
              <a:t>Encouraging consultation and shared decision-making to face challenges proactively and inclusively.</a:t>
            </a:r>
          </a:p>
        </p:txBody>
      </p:sp>
      <p:pic>
        <p:nvPicPr>
          <p:cNvPr id="2050" name="Picture 2" descr="Planting gardening soil with green glove hand nurturing young plant outdoors, nature growth and environment care, sustainable spring agriculture, eco friendly lifestyle, healthy rural closeup hobby">
            <a:extLst>
              <a:ext uri="{FF2B5EF4-FFF2-40B4-BE49-F238E27FC236}">
                <a16:creationId xmlns:a16="http://schemas.microsoft.com/office/drawing/2014/main" id="{011C997A-7AA9-8D5E-4660-4FFEDA9A3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205" r="26963" b="-2"/>
          <a:stretch>
            <a:fillRect/>
          </a:stretch>
        </p:blipFill>
        <p:spPr bwMode="auto">
          <a:xfrm>
            <a:off x="5852272" y="223401"/>
            <a:ext cx="6089904" cy="6135624"/>
          </a:xfrm>
          <a:prstGeom prst="rect">
            <a:avLst/>
          </a:prstGeom>
          <a:solidFill>
            <a:srgbClr val="FFFFFF"/>
          </a:solidFill>
          <a:ln w="19050">
            <a:noFill/>
            <a:miter lim="800000"/>
          </a:ln>
        </p:spPr>
      </p:pic>
    </p:spTree>
    <p:extLst>
      <p:ext uri="{BB962C8B-B14F-4D97-AF65-F5344CB8AC3E}">
        <p14:creationId xmlns:p14="http://schemas.microsoft.com/office/powerpoint/2010/main" val="2654760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lassical academia">
  <a:themeElements>
    <a:clrScheme name="Classical Academia">
      <a:dk1>
        <a:srgbClr val="47292D"/>
      </a:dk1>
      <a:lt1>
        <a:srgbClr val="DFD1C2"/>
      </a:lt1>
      <a:dk2>
        <a:srgbClr val="000000"/>
      </a:dk2>
      <a:lt2>
        <a:srgbClr val="FEFFFF"/>
      </a:lt2>
      <a:accent1>
        <a:srgbClr val="223343"/>
      </a:accent1>
      <a:accent2>
        <a:srgbClr val="5E332F"/>
      </a:accent2>
      <a:accent3>
        <a:srgbClr val="8194A8"/>
      </a:accent3>
      <a:accent4>
        <a:srgbClr val="621E13"/>
      </a:accent4>
      <a:accent5>
        <a:srgbClr val="5F7653"/>
      </a:accent5>
      <a:accent6>
        <a:srgbClr val="B5A093"/>
      </a:accent6>
      <a:hlink>
        <a:srgbClr val="B75A48"/>
      </a:hlink>
      <a:folHlink>
        <a:srgbClr val="0089A1"/>
      </a:folHlink>
    </a:clrScheme>
    <a:fontScheme name="Custom 10">
      <a:majorFont>
        <a:latin typeface="Playfair Displ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al academia_Copilot Layouts_win32_EF_v9" id="{3BB5C372-D498-4A01-A843-C767419E0779}" vid="{BC5E8C9F-4F06-4C16-ABEB-D596FCDF26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BAF2CE-2C32-498E-B467-6C60C376794B}">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2185BFC-6E97-4C88-9034-F2A7ED1C005E}">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81A4212-02C6-475D-B332-DC5017D04534}">
  <ds:schemaRefs>
    <ds:schemaRef ds:uri="http://schemas.microsoft.com/sharepoint/v3/contenttype/forms"/>
  </ds:schemaRefs>
</ds:datastoreItem>
</file>

<file path=docMetadata/LabelInfo.xml><?xml version="1.0" encoding="utf-8"?>
<clbl:labelList xmlns:clbl="http://schemas.microsoft.com/office/2020/mipLabelMetadata">
</clbl:labelList>
</file>

<file path=docProps/app.xml><?xml version="1.0" encoding="utf-8"?>
<Properties xmlns="http://schemas.openxmlformats.org/officeDocument/2006/extended-properties" xmlns:vt="http://schemas.openxmlformats.org/officeDocument/2006/docPropsVTypes">
  <Template/>
  <TotalTime>7</TotalTime>
  <Words>2201</Words>
  <Application>Microsoft Office PowerPoint</Application>
  <PresentationFormat>Widescreen</PresentationFormat>
  <Paragraphs>98</Paragraphs>
  <Slides>11</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Arial</vt:lpstr>
      <vt:lpstr>Playfair Display</vt:lpstr>
      <vt:lpstr>Raleway</vt:lpstr>
      <vt:lpstr>Classical academia</vt:lpstr>
      <vt:lpstr>Pulling out the Darnel – Proposals for the Future Governance of Saxon Shoreline Benefice</vt:lpstr>
      <vt:lpstr>The Wheat and Darnel Parable – Mt 13.24-32</vt:lpstr>
      <vt:lpstr>Dwelling in the Word - Reflecting on Wheat &amp; Darnel</vt:lpstr>
      <vt:lpstr>Introduction</vt:lpstr>
      <vt:lpstr>PowerPoint Presentation</vt:lpstr>
      <vt:lpstr>Facing Reality</vt:lpstr>
      <vt:lpstr>Naming the Darnel</vt:lpstr>
      <vt:lpstr>A Way Forward</vt:lpstr>
      <vt:lpstr>Outline of Remedial Action</vt:lpstr>
      <vt:lpstr>Consultation Process</vt:lpstr>
      <vt:lpstr>Closing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Revd Geoff Abasolo-Munnery</cp:lastModifiedBy>
  <cp:revision>2</cp:revision>
  <dcterms:created xsi:type="dcterms:W3CDTF">2024-06-26T20:20:27Z</dcterms:created>
  <dcterms:modified xsi:type="dcterms:W3CDTF">2025-10-24T13:40:25Z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