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3" r:id="rId5"/>
    <p:sldId id="295" r:id="rId6"/>
    <p:sldId id="294" r:id="rId7"/>
    <p:sldId id="29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12033E-998E-46AC-A177-E728BD804A6C}" v="75" dt="2025-12-18T15:25:20.2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283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smena pentelow" userId="f8efcc34096fe2b1" providerId="LiveId" clId="{74FA643E-8714-4725-A92C-26D65DA0A265}"/>
    <pc:docChg chg="undo custSel addSld modSld">
      <pc:chgData name="ysmena pentelow" userId="f8efcc34096fe2b1" providerId="LiveId" clId="{74FA643E-8714-4725-A92C-26D65DA0A265}" dt="2025-12-18T15:25:20.203" v="100"/>
      <pc:docMkLst>
        <pc:docMk/>
      </pc:docMkLst>
      <pc:sldChg chg="addSp delSp modSp mod setBg setClrOvrMap">
        <pc:chgData name="ysmena pentelow" userId="f8efcc34096fe2b1" providerId="LiveId" clId="{74FA643E-8714-4725-A92C-26D65DA0A265}" dt="2025-12-18T15:24:25.418" v="24" actId="26606"/>
        <pc:sldMkLst>
          <pc:docMk/>
          <pc:sldMk cId="2941070719" sldId="256"/>
        </pc:sldMkLst>
        <pc:spChg chg="mod">
          <ac:chgData name="ysmena pentelow" userId="f8efcc34096fe2b1" providerId="LiveId" clId="{74FA643E-8714-4725-A92C-26D65DA0A265}" dt="2025-12-18T15:24:25.418" v="24" actId="26606"/>
          <ac:spMkLst>
            <pc:docMk/>
            <pc:sldMk cId="2941070719" sldId="256"/>
            <ac:spMk id="2" creationId="{91C6628A-54C8-B1E2-D5F1-5D095FECD314}"/>
          </ac:spMkLst>
        </pc:spChg>
        <pc:spChg chg="del mod">
          <ac:chgData name="ysmena pentelow" userId="f8efcc34096fe2b1" providerId="LiveId" clId="{74FA643E-8714-4725-A92C-26D65DA0A265}" dt="2025-12-18T15:24:18.853" v="23" actId="478"/>
          <ac:spMkLst>
            <pc:docMk/>
            <pc:sldMk cId="2941070719" sldId="256"/>
            <ac:spMk id="3" creationId="{665CF0DA-2666-53C3-CD38-122F3EC760BA}"/>
          </ac:spMkLst>
        </pc:spChg>
        <pc:spChg chg="add del">
          <ac:chgData name="ysmena pentelow" userId="f8efcc34096fe2b1" providerId="LiveId" clId="{74FA643E-8714-4725-A92C-26D65DA0A265}" dt="2025-12-18T15:24:25.418" v="24" actId="26606"/>
          <ac:spMkLst>
            <pc:docMk/>
            <pc:sldMk cId="2941070719" sldId="256"/>
            <ac:spMk id="1031" creationId="{5A59F003-E00A-43F9-91DC-CC54E3B87466}"/>
          </ac:spMkLst>
        </pc:spChg>
        <pc:spChg chg="add del">
          <ac:chgData name="ysmena pentelow" userId="f8efcc34096fe2b1" providerId="LiveId" clId="{74FA643E-8714-4725-A92C-26D65DA0A265}" dt="2025-12-18T15:24:25.418" v="24" actId="26606"/>
          <ac:spMkLst>
            <pc:docMk/>
            <pc:sldMk cId="2941070719" sldId="256"/>
            <ac:spMk id="1033" creationId="{D74A4382-E3AD-430A-9A1F-DFA3E0E77A7D}"/>
          </ac:spMkLst>
        </pc:spChg>
        <pc:spChg chg="add del">
          <ac:chgData name="ysmena pentelow" userId="f8efcc34096fe2b1" providerId="LiveId" clId="{74FA643E-8714-4725-A92C-26D65DA0A265}" dt="2025-12-18T15:24:25.418" v="24" actId="26606"/>
          <ac:spMkLst>
            <pc:docMk/>
            <pc:sldMk cId="2941070719" sldId="256"/>
            <ac:spMk id="1035" creationId="{79F40191-0F44-4FD1-82CC-ACB507C14BE6}"/>
          </ac:spMkLst>
        </pc:spChg>
        <pc:spChg chg="add">
          <ac:chgData name="ysmena pentelow" userId="f8efcc34096fe2b1" providerId="LiveId" clId="{74FA643E-8714-4725-A92C-26D65DA0A265}" dt="2025-12-18T15:24:25.418" v="24" actId="26606"/>
          <ac:spMkLst>
            <pc:docMk/>
            <pc:sldMk cId="2941070719" sldId="256"/>
            <ac:spMk id="1040" creationId="{657F69E0-C4B0-4BEC-A689-4F8D877F05D4}"/>
          </ac:spMkLst>
        </pc:spChg>
        <pc:spChg chg="add">
          <ac:chgData name="ysmena pentelow" userId="f8efcc34096fe2b1" providerId="LiveId" clId="{74FA643E-8714-4725-A92C-26D65DA0A265}" dt="2025-12-18T15:24:25.418" v="24" actId="26606"/>
          <ac:spMkLst>
            <pc:docMk/>
            <pc:sldMk cId="2941070719" sldId="256"/>
            <ac:spMk id="1042" creationId="{9F6380B4-6A1C-481E-8408-B4E6C75B9B81}"/>
          </ac:spMkLst>
        </pc:spChg>
        <pc:picChg chg="add mod ord">
          <ac:chgData name="ysmena pentelow" userId="f8efcc34096fe2b1" providerId="LiveId" clId="{74FA643E-8714-4725-A92C-26D65DA0A265}" dt="2025-12-18T15:24:25.418" v="24" actId="26606"/>
          <ac:picMkLst>
            <pc:docMk/>
            <pc:sldMk cId="2941070719" sldId="256"/>
            <ac:picMk id="1026" creationId="{3509CC5A-DC6A-E60A-35DE-2FF1ADDEE6AF}"/>
          </ac:picMkLst>
        </pc:picChg>
      </pc:sldChg>
      <pc:sldChg chg="addSp modSp new mod modTransition setBg">
        <pc:chgData name="ysmena pentelow" userId="f8efcc34096fe2b1" providerId="LiveId" clId="{74FA643E-8714-4725-A92C-26D65DA0A265}" dt="2025-12-18T15:25:20.203" v="100"/>
        <pc:sldMkLst>
          <pc:docMk/>
          <pc:sldMk cId="3330100596" sldId="296"/>
        </pc:sldMkLst>
        <pc:spChg chg="add">
          <ac:chgData name="ysmena pentelow" userId="f8efcc34096fe2b1" providerId="LiveId" clId="{74FA643E-8714-4725-A92C-26D65DA0A265}" dt="2025-12-18T15:24:36.213" v="27" actId="26606"/>
          <ac:spMkLst>
            <pc:docMk/>
            <pc:sldMk cId="3330100596" sldId="296"/>
            <ac:spMk id="6151" creationId="{42A4FC2C-047E-45A5-965D-8E1E3BF09BC6}"/>
          </ac:spMkLst>
        </pc:spChg>
        <pc:picChg chg="add mod">
          <ac:chgData name="ysmena pentelow" userId="f8efcc34096fe2b1" providerId="LiveId" clId="{74FA643E-8714-4725-A92C-26D65DA0A265}" dt="2025-12-18T15:24:36.213" v="27" actId="26606"/>
          <ac:picMkLst>
            <pc:docMk/>
            <pc:sldMk cId="3330100596" sldId="296"/>
            <ac:picMk id="6146" creationId="{9E08657C-B88E-A144-E587-9F62D2083AB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7F7C3-EF68-CC3F-F8FF-286366285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04D789-8C01-A8AB-AB1C-F73F18AA75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EFD7C-2686-6F69-D0EC-D8510F1E4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29F5-C5FF-417B-A0F2-B1FB9D33918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DF585-4DA3-3834-A9A1-239D5D846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AEB77-D4CD-D609-5C98-FF11C19F4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5519-0605-46D4-90B2-BD45DDA9E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300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7233A-CCDA-63E4-4769-731BBC165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E5F9E3-84B4-88D6-54AD-50042049C2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AE85F-255F-F877-E92B-DE3129E50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29F5-C5FF-417B-A0F2-B1FB9D33918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46696-E18F-78BE-291A-268B3BC27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BB006-D92A-B785-3A46-EBE023567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5519-0605-46D4-90B2-BD45DDA9E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625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DA216E-BAD8-195D-0ED3-1C730F79C1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627E97-259F-9E87-8F62-ACA92B46A0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1F187-134C-57C0-875B-7A90E8D84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29F5-C5FF-417B-A0F2-B1FB9D33918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2E217-3FCE-7A59-CA57-2A2F50688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9607A-54FF-7927-A15C-AA2D47909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5519-0605-46D4-90B2-BD45DDA9E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122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B34D6-9C18-4D3A-7EFC-9DCE1A2BC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4F832-C314-6E63-1477-633979898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7AE2E-AF3F-0B0A-DF30-B236B0456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29F5-C5FF-417B-A0F2-B1FB9D33918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D78BF-EC45-932E-8909-883187C69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58E5F-BE4B-7AD3-7251-9148BF8EF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5519-0605-46D4-90B2-BD45DDA9E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102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20913-B62B-6AB9-5934-0E8DF3409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183784-014E-0502-6C73-9309552D3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2F7ED-AEB6-E4D6-5D95-B8C7BFCC3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29F5-C5FF-417B-A0F2-B1FB9D33918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332A9-63E6-5BCB-1ABB-673C5D2DC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4056F-6962-3C35-D9D4-D9341C337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5519-0605-46D4-90B2-BD45DDA9E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55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708A4-D0B0-C695-AD4A-25EAD5818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D0607-0834-52EE-38D8-B89AC5273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FE67AE-97DE-64C2-4509-E7FC2356C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16E21D-1DD5-D0FF-7F76-450A834F5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29F5-C5FF-417B-A0F2-B1FB9D33918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D76100-CC55-89D0-7738-867E794AA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B5CF9C-56C1-313E-1AF2-2ADB55206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5519-0605-46D4-90B2-BD45DDA9E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798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36E71-0CE2-1C37-A642-85FCA32AC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3AA9DA-B274-D9A1-D69B-98D7EDBC0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F9FF7-F85F-EE70-89B7-561940D9DE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D0ED99-9254-008D-CFFD-4806F4B561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28099D-A879-4386-4A42-BCDAB99D3E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481B29-4A04-8A3D-DF92-62CEE7D7E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29F5-C5FF-417B-A0F2-B1FB9D33918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AD39A1-3340-7802-3EF7-7F8B820C8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38B998-CBF7-867D-6BBD-AD6584EF0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5519-0605-46D4-90B2-BD45DDA9E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76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965C6-D716-664F-368F-296418423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66DA52-A93D-3D02-2FD0-73300E703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29F5-C5FF-417B-A0F2-B1FB9D33918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299A0E-2FF9-6638-7DA0-34340B1A5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A07794-24A3-6D46-D6DA-EE2E0265D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5519-0605-46D4-90B2-BD45DDA9E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161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F5EFB5-54D1-0154-986B-27D1CFD1D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29F5-C5FF-417B-A0F2-B1FB9D33918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CB10CC-3A9E-4A19-E823-7E152D922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6E28DC-80E5-2274-9719-3C74CA276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5519-0605-46D4-90B2-BD45DDA9E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871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4DEF1-EAF3-B1FB-302A-4A181C94C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D350F-F8A8-A02F-2B0D-9422D719E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3E9094-63FA-5461-63FE-015C005E4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0004F8-1232-00E5-1313-06A0937B3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29F5-C5FF-417B-A0F2-B1FB9D33918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D1FF47-8015-9695-B2A9-AB51A44D3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B32069-AC9F-0D08-60D9-1217A708B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5519-0605-46D4-90B2-BD45DDA9E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548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83C54-B06A-3EBE-61F2-BC2AD7BAE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9FD75A-85B3-8450-465F-241A80F523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A01B3-3005-D8FE-56BB-317ED76B39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BD6832-25F3-5F43-AABE-52B609641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29F5-C5FF-417B-A0F2-B1FB9D33918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BC9A4A-C5DF-1DE5-B446-DC5E7EC00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4AD1F-6A06-DD32-5E89-C8EA425CA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5519-0605-46D4-90B2-BD45DDA9E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962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929271-58D4-8B2E-02BF-441951CAF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BF5371-BF5F-2D9D-004C-796AAD0AAB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BA22E-1BF7-D782-5D9E-647D4746DF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3729F5-C5FF-417B-A0F2-B1FB9D33918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330FC-1FA9-97AD-A0D5-993AF4FFC3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5A0FD-117A-497C-FFEF-8EC55C2F70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145519-0605-46D4-90B2-BD45DDA9E7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11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facebook.com/reel/118481252311811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Rectangle 1039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Bethlehem Christmas tree lights up for first time since start of Gaza war -  BBC News">
            <a:extLst>
              <a:ext uri="{FF2B5EF4-FFF2-40B4-BE49-F238E27FC236}">
                <a16:creationId xmlns:a16="http://schemas.microsoft.com/office/drawing/2014/main" id="{3509CC5A-DC6A-E60A-35DE-2FF1ADDEE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"/>
          <a:stretch>
            <a:fillRect/>
          </a:stretch>
        </p:blipFill>
        <p:spPr bwMode="auto">
          <a:xfrm>
            <a:off x="20" y="10"/>
            <a:ext cx="1218893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C6628A-54C8-B1E2-D5F1-5D095FECD3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r>
              <a:rPr lang="en-GB" sz="6600">
                <a:solidFill>
                  <a:schemeClr val="bg1"/>
                </a:solidFill>
              </a:rPr>
              <a:t>Advent in Bethlehem</a:t>
            </a:r>
          </a:p>
        </p:txBody>
      </p:sp>
      <p:sp>
        <p:nvSpPr>
          <p:cNvPr id="1042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478919 w 4243589"/>
              <a:gd name="csY1" fmla="*/ 0 h 18288"/>
              <a:gd name="csX2" fmla="*/ 957839 w 4243589"/>
              <a:gd name="csY2" fmla="*/ 0 h 18288"/>
              <a:gd name="csX3" fmla="*/ 1521630 w 4243589"/>
              <a:gd name="csY3" fmla="*/ 0 h 18288"/>
              <a:gd name="csX4" fmla="*/ 2212729 w 4243589"/>
              <a:gd name="csY4" fmla="*/ 0 h 18288"/>
              <a:gd name="csX5" fmla="*/ 2734084 w 4243589"/>
              <a:gd name="csY5" fmla="*/ 0 h 18288"/>
              <a:gd name="csX6" fmla="*/ 3255439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594926 w 4243589"/>
              <a:gd name="csY9" fmla="*/ 18288 h 18288"/>
              <a:gd name="csX10" fmla="*/ 3073571 w 4243589"/>
              <a:gd name="csY10" fmla="*/ 18288 h 18288"/>
              <a:gd name="csX11" fmla="*/ 2552216 w 4243589"/>
              <a:gd name="csY11" fmla="*/ 18288 h 18288"/>
              <a:gd name="csX12" fmla="*/ 1903553 w 4243589"/>
              <a:gd name="csY12" fmla="*/ 18288 h 18288"/>
              <a:gd name="csX13" fmla="*/ 1212454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70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May be an image of 1 person and candle holder">
            <a:extLst>
              <a:ext uri="{FF2B5EF4-FFF2-40B4-BE49-F238E27FC236}">
                <a16:creationId xmlns:a16="http://schemas.microsoft.com/office/drawing/2014/main" id="{8E79859D-A51C-95C3-EB29-61015021BFB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BC0220-2D27-1FAF-50A0-6863DF2F7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300">
                <a:solidFill>
                  <a:schemeClr val="tx1">
                    <a:lumMod val="85000"/>
                    <a:lumOff val="15000"/>
                  </a:schemeClr>
                </a:solidFill>
              </a:rPr>
              <a:t>Advent in Bethlehem</a:t>
            </a:r>
            <a:br>
              <a:rPr lang="en-US" sz="23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300">
                <a:solidFill>
                  <a:schemeClr val="tx1">
                    <a:lumMod val="85000"/>
                    <a:lumOff val="15000"/>
                  </a:schemeClr>
                </a:solidFill>
              </a:rPr>
              <a:t>The Crib, 2023, at the Lutheran Church in Bethlehem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938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B9EE3F3-89B7-43C3-8651-C4C968309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32169D-0CB2-6E42-C7BF-6161D2DBA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991443"/>
            <a:ext cx="4443154" cy="1087819"/>
          </a:xfrm>
        </p:spPr>
        <p:txBody>
          <a:bodyPr anchor="b">
            <a:normAutofit/>
          </a:bodyPr>
          <a:lstStyle/>
          <a:p>
            <a:r>
              <a:rPr lang="en-GB" sz="3400"/>
              <a:t>Laylat al-milad ~ on the night of Christmas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AE4636-AEEC-45D6-84D4-7AC2DA48E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9CE0F4-2EB2-4F1F-8AAC-DB3571D9F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5541"/>
            <a:ext cx="43891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7A147-4BCD-A7FA-4E02-83044B59A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2684095"/>
            <a:ext cx="4443154" cy="34928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/>
              <a:t>Sung by various senior clergy in the Diocese of Jerusalem and the Middle East on Advent Sunday this year </a:t>
            </a:r>
          </a:p>
          <a:p>
            <a:pPr marL="0" indent="0">
              <a:buNone/>
            </a:pPr>
            <a:endParaRPr lang="en-GB" sz="1800"/>
          </a:p>
          <a:p>
            <a:pPr marL="0" indent="0">
              <a:buNone/>
            </a:pPr>
            <a:r>
              <a:rPr lang="en-GB" sz="1800" u="sng">
                <a:hlinkClick r:id="rId2"/>
              </a:rPr>
              <a:t>https://www.facebook.com/reel/1184812523118110</a:t>
            </a:r>
            <a:r>
              <a:rPr lang="en-GB" sz="1800"/>
              <a:t> </a:t>
            </a:r>
          </a:p>
          <a:p>
            <a:pPr marL="0" indent="0">
              <a:buNone/>
            </a:pPr>
            <a:endParaRPr lang="en-GB" sz="1800"/>
          </a:p>
        </p:txBody>
      </p:sp>
      <p:pic>
        <p:nvPicPr>
          <p:cNvPr id="4" name="Picture 3" descr="A screenshot of a music sheet&#10;&#10;AI-generated content may be incorrect.">
            <a:extLst>
              <a:ext uri="{FF2B5EF4-FFF2-40B4-BE49-F238E27FC236}">
                <a16:creationId xmlns:a16="http://schemas.microsoft.com/office/drawing/2014/main" id="{82323631-4A5C-CD51-0452-D6C40BA5A6B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840" t="10794" r="25625" b="4761"/>
          <a:stretch>
            <a:fillRect/>
          </a:stretch>
        </p:blipFill>
        <p:spPr>
          <a:xfrm>
            <a:off x="5653057" y="625683"/>
            <a:ext cx="5905942" cy="5551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725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896" name="Rectangle 37895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Content Placeholder 3">
            <a:extLst>
              <a:ext uri="{FF2B5EF4-FFF2-40B4-BE49-F238E27FC236}">
                <a16:creationId xmlns:a16="http://schemas.microsoft.com/office/drawing/2014/main" id="{FBD86F5F-A75A-DC14-2555-25A020FF1E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689"/>
          <a:stretch>
            <a:fillRect/>
          </a:stretch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8" name="Rectangle 37897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890" name="Title 1">
            <a:extLst>
              <a:ext uri="{FF2B5EF4-FFF2-40B4-BE49-F238E27FC236}">
                <a16:creationId xmlns:a16="http://schemas.microsoft.com/office/drawing/2014/main" id="{12FF465D-7B42-BD67-511E-41F84106F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en-GB" altLang="en-US" sz="4000"/>
              <a:t>Laylat al-milad ~ On the night of Christmas 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445E4B25-8A2A-A16E-16EB-1068B9250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/>
              <a:t>On the night of Christmas hatred will vanish,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/>
              <a:t>On the night of Christmas the earth will flourish.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/>
              <a:t>On the night of Christmas war will be gone,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/>
              <a:t>On the night of Christmas, love will be born.</a:t>
            </a:r>
          </a:p>
        </p:txBody>
      </p:sp>
    </p:spTree>
  </p:cSld>
  <p:clrMapOvr>
    <a:masterClrMapping/>
  </p:clrMapOvr>
  <p:transition spd="slow" advClick="0" advTm="5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40700E-ED9B-3692-2E37-1B585222E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924" name="Rectangle 38923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Content Placeholder 3">
            <a:extLst>
              <a:ext uri="{FF2B5EF4-FFF2-40B4-BE49-F238E27FC236}">
                <a16:creationId xmlns:a16="http://schemas.microsoft.com/office/drawing/2014/main" id="{E1C604F2-4A20-E9EA-0FFD-BF2C1DD9A3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689"/>
          <a:stretch>
            <a:fillRect/>
          </a:stretch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5" name="Rectangle 3892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914" name="Title 1">
            <a:extLst>
              <a:ext uri="{FF2B5EF4-FFF2-40B4-BE49-F238E27FC236}">
                <a16:creationId xmlns:a16="http://schemas.microsoft.com/office/drawing/2014/main" id="{8C2A440C-F3AC-24AF-3F53-F80BFB581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en-GB" altLang="en-US" sz="4000"/>
              <a:t>Laylat al-milad ~ On the night of Christmas 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363AE2D8-1CC3-527E-99BE-F662524DA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400"/>
              <a:t>When we offer a cup of water to the needy,</a:t>
            </a:r>
          </a:p>
          <a:p>
            <a:pPr marL="0" indent="0">
              <a:buNone/>
            </a:pPr>
            <a:r>
              <a:rPr lang="en-GB" altLang="en-US" sz="1400"/>
              <a:t>	Then we find that it is Christmas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400"/>
              <a:t>When we clothe the naked with a robe of love,</a:t>
            </a:r>
          </a:p>
          <a:p>
            <a:pPr marL="0" indent="0">
              <a:buNone/>
            </a:pPr>
            <a:r>
              <a:rPr lang="en-GB" altLang="en-US" sz="1400"/>
              <a:t>	Then we find that it is Christmas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400"/>
              <a:t>When we wipe away the tears from weeping eyes, </a:t>
            </a:r>
          </a:p>
          <a:p>
            <a:pPr marL="0" indent="0">
              <a:buNone/>
            </a:pPr>
            <a:r>
              <a:rPr lang="en-GB" altLang="en-US" sz="1400"/>
              <a:t>	Then we find that it is Christmas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400"/>
              <a:t>When we gird the hopeless heart with love,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400"/>
              <a:t>	Then we find that it is Christmas</a:t>
            </a:r>
          </a:p>
        </p:txBody>
      </p:sp>
    </p:spTree>
    <p:extLst>
      <p:ext uri="{BB962C8B-B14F-4D97-AF65-F5344CB8AC3E}">
        <p14:creationId xmlns:p14="http://schemas.microsoft.com/office/powerpoint/2010/main" val="906517948"/>
      </p:ext>
    </p:extLst>
  </p:cSld>
  <p:clrMapOvr>
    <a:masterClrMapping/>
  </p:clrMapOvr>
  <p:transition spd="slow" advClick="0" advTm="5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920" name="Rectangle 38919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Content Placeholder 3">
            <a:extLst>
              <a:ext uri="{FF2B5EF4-FFF2-40B4-BE49-F238E27FC236}">
                <a16:creationId xmlns:a16="http://schemas.microsoft.com/office/drawing/2014/main" id="{81E773CF-EDF6-A24E-5C23-6F8853828F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689"/>
          <a:stretch>
            <a:fillRect/>
          </a:stretch>
        </p:blipFill>
        <p:spPr bwMode="auto">
          <a:xfrm>
            <a:off x="2522356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2" name="Rectangle 38921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914" name="Title 1">
            <a:extLst>
              <a:ext uri="{FF2B5EF4-FFF2-40B4-BE49-F238E27FC236}">
                <a16:creationId xmlns:a16="http://schemas.microsoft.com/office/drawing/2014/main" id="{6E1C131A-F138-946F-F7D3-0D8E1D95D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>
            <a:normAutofit/>
          </a:bodyPr>
          <a:lstStyle/>
          <a:p>
            <a:r>
              <a:rPr lang="en-GB" altLang="en-US" sz="4000"/>
              <a:t>Laylat al-milad ~ On the night of Christmas 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62688AC0-E02C-7074-EA75-3105F1B64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400"/>
              <a:t>When I welcome a friend without deceit, </a:t>
            </a:r>
          </a:p>
          <a:p>
            <a:pPr marL="0" indent="0">
              <a:buNone/>
            </a:pPr>
            <a:r>
              <a:rPr lang="en-GB" altLang="en-US" sz="1400"/>
              <a:t>	 Then I know that it is Christmas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400"/>
              <a:t>When the spirit of revenge in me dies down,</a:t>
            </a:r>
          </a:p>
          <a:p>
            <a:pPr marL="0" indent="0">
              <a:buNone/>
            </a:pPr>
            <a:r>
              <a:rPr lang="en-GB" altLang="en-US" sz="1400"/>
              <a:t>	 Then I know that it is Christmas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400"/>
              <a:t>When my heart no longer wants to be alone,</a:t>
            </a:r>
          </a:p>
          <a:p>
            <a:pPr marL="0" indent="0">
              <a:buNone/>
            </a:pPr>
            <a:r>
              <a:rPr lang="en-GB" altLang="en-US" sz="1400"/>
              <a:t>	 Then I know that it is Christmas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400"/>
              <a:t>When I lose myself in God’s own love,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400"/>
              <a:t>	Then I know that it is Christmas </a:t>
            </a:r>
          </a:p>
        </p:txBody>
      </p:sp>
    </p:spTree>
  </p:cSld>
  <p:clrMapOvr>
    <a:masterClrMapping/>
  </p:clrMapOvr>
  <p:transition spd="slow" advClick="0" advTm="5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615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146" name="Picture 2" descr="Bethlehem Christmas tree lights up for first time since start of Gaza war -  BBC News">
            <a:extLst>
              <a:ext uri="{FF2B5EF4-FFF2-40B4-BE49-F238E27FC236}">
                <a16:creationId xmlns:a16="http://schemas.microsoft.com/office/drawing/2014/main" id="{9E08657C-B88E-A144-E587-9F62D2083A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0100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265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 Theme</vt:lpstr>
      <vt:lpstr>Advent in Bethlehem</vt:lpstr>
      <vt:lpstr>Advent in Bethlehem The Crib, 2023, at the Lutheran Church in Bethlehem  </vt:lpstr>
      <vt:lpstr>Laylat al-milad ~ on the night of Christmas </vt:lpstr>
      <vt:lpstr>Laylat al-milad ~ On the night of Christmas </vt:lpstr>
      <vt:lpstr>Laylat al-milad ~ On the night of Christmas </vt:lpstr>
      <vt:lpstr>Laylat al-milad ~ On the night of Christmas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ysmena pentelow</dc:creator>
  <cp:lastModifiedBy>ysmena pentelow</cp:lastModifiedBy>
  <cp:revision>1</cp:revision>
  <dcterms:created xsi:type="dcterms:W3CDTF">2025-12-18T15:01:56Z</dcterms:created>
  <dcterms:modified xsi:type="dcterms:W3CDTF">2025-12-18T15:25:23Z</dcterms:modified>
</cp:coreProperties>
</file>