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0D312-0DDA-8670-D382-A39D51A024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E9FFD5-2877-6654-2EDD-3B33C0FEB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EE9A8-EA18-C99F-99D6-3DFB187AD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E09E-7229-4FA0-856A-6CE43E074578}" type="datetimeFigureOut">
              <a:rPr lang="en-GB" smtClean="0"/>
              <a:t>30/08/2025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277F2C-B8FE-D776-78AA-5235A8205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164AA-F08D-8BEC-8DCC-E73A6E6AB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41B7-5A36-4A3E-A19D-6BB91B649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407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C79A5-8307-C27D-7707-15F5C5747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5FD5EF-9F15-05B8-7201-75AD3A61D1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5D6806-1E11-B793-3DBA-F7ED30FD6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E09E-7229-4FA0-856A-6CE43E074578}" type="datetimeFigureOut">
              <a:rPr lang="en-GB" smtClean="0"/>
              <a:t>30/08/2025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DEA60-478F-8798-DA83-01117A1CC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5AC40-AC9D-2D49-D552-140FA89A2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41B7-5A36-4A3E-A19D-6BB91B649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39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9F4532-1668-408E-62BA-5E8A5A9DBA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EC9EE-169A-8DC0-DF10-B9BE9E9D74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91AC7-35FD-9013-47CA-8E0658FF0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E09E-7229-4FA0-856A-6CE43E074578}" type="datetimeFigureOut">
              <a:rPr lang="en-GB" smtClean="0"/>
              <a:t>30/08/2025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90D5C-03DC-D233-A350-9D2C27CFF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339BA1-8348-267D-FE02-8B4815B0E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41B7-5A36-4A3E-A19D-6BB91B649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41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AF911-3842-31B1-F34E-1C121AF9D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DAB2-142D-AF8F-35CB-0FC96FA47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DDE28-DA8C-5735-3DE7-0E1DDE6A3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E09E-7229-4FA0-856A-6CE43E074578}" type="datetimeFigureOut">
              <a:rPr lang="en-GB" smtClean="0"/>
              <a:t>30/08/2025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0F6CA-2CEB-94FF-B382-E7F8AABAC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49074-F0EA-F088-13A3-F8F5BB9F6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41B7-5A36-4A3E-A19D-6BB91B649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492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6F3DF-1E54-9F9E-EAB7-B2E53F6C4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EF5C79-E710-92E3-285E-AF8E6E8BD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A3614-08B2-5CB6-D408-C875C2782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E09E-7229-4FA0-856A-6CE43E074578}" type="datetimeFigureOut">
              <a:rPr lang="en-GB" smtClean="0"/>
              <a:t>30/08/2025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4831E-D7D4-F612-C266-0744BA726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611053-5313-56D9-9945-984FF91C2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41B7-5A36-4A3E-A19D-6BB91B649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35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BC9CF-F593-0486-56C1-863C34405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159A2-82BB-0AC4-CD1C-4BB39D6F56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B037D2-260F-5D3D-7526-0669670F1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6A1151-1DF2-EFEC-2541-15BFF8FC0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E09E-7229-4FA0-856A-6CE43E074578}" type="datetimeFigureOut">
              <a:rPr lang="en-GB" smtClean="0"/>
              <a:t>30/08/2025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B21F9E-5B69-D136-78D7-95848921D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6BDAE8-C9A7-C5AB-D499-291C0B852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41B7-5A36-4A3E-A19D-6BB91B649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564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666F8-1E13-1AB1-08EC-A108961D2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00AEE-53B6-23FE-A935-2E58E0BE1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018E7C-C6E8-7769-C159-DA1A059AF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1C1231-9BF8-A492-F2AD-18FA83E96D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12ADA8-35BB-E8C6-D9BA-0D7A6510E6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261FD0-D888-B061-4418-054CB29E0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E09E-7229-4FA0-856A-6CE43E074578}" type="datetimeFigureOut">
              <a:rPr lang="en-GB" smtClean="0"/>
              <a:t>30/08/2025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927ABF-5EDF-A5F4-93F2-955A74652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A3B91C-64F3-1D07-D099-2F38B2738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41B7-5A36-4A3E-A19D-6BB91B649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054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2639-8AAC-ABB3-4A5B-28CC4FA4E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7408F1-74E2-BF49-9074-89F33ED52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E09E-7229-4FA0-856A-6CE43E074578}" type="datetimeFigureOut">
              <a:rPr lang="en-GB" smtClean="0"/>
              <a:t>30/08/2025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64C40D-C6E0-4306-4894-F301F59E3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788A5A-AC96-28F6-BDD5-254C02F84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41B7-5A36-4A3E-A19D-6BB91B649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552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16476B-5805-BAF7-A28A-4FB6E460E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E09E-7229-4FA0-856A-6CE43E074578}" type="datetimeFigureOut">
              <a:rPr lang="en-GB" smtClean="0"/>
              <a:t>30/08/2025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9C7121-87F8-DA59-218E-11AE3C887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236410-0EF5-A18E-3436-6AD881E6E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41B7-5A36-4A3E-A19D-6BB91B649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07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BBE03-D489-CC58-C8AF-30EC96FF4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1952F-3E2E-7141-64E8-89A208766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92FB33-8B4C-51BB-9893-60C3A78FF3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E461B0-55A1-7F36-4661-476BAEDEF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E09E-7229-4FA0-856A-6CE43E074578}" type="datetimeFigureOut">
              <a:rPr lang="en-GB" smtClean="0"/>
              <a:t>30/08/2025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57B3EE-8760-79FF-8522-93DA9482C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2E00CF-360A-1610-25E1-FC4E9EF56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41B7-5A36-4A3E-A19D-6BB91B649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784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04F6D-D12F-EF76-5419-A3CB1AB9D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67AF11-D760-9C54-21E0-C0BAE33E19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7C9078-E4C5-CE67-571C-2D6303F72C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CB16A5-C184-43A2-E5E8-7437F0723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6E09E-7229-4FA0-856A-6CE43E074578}" type="datetimeFigureOut">
              <a:rPr lang="en-GB" smtClean="0"/>
              <a:t>30/08/2025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08F41B-37EC-1B1B-2FD7-DF9DAEF37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759DA7-EAD8-B958-6377-DF4BC5087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541B7-5A36-4A3E-A19D-6BB91B649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200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5E7BB0-7F8E-B3DC-5624-9976796CB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331A13-FB8D-23D4-AE39-848CCE07E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D7663-DCE8-F175-057A-C30EE88F12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16E09E-7229-4FA0-856A-6CE43E074578}" type="datetimeFigureOut">
              <a:rPr lang="en-GB" smtClean="0"/>
              <a:t>30/08/2025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F0317-93F6-16A4-EDCA-4493504DB2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BEC3B-DAF6-F430-453C-1EDC668D27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9541B7-5A36-4A3E-A19D-6BB91B6494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048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F09B9B-CDCF-BDB0-FACE-E101570BAC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4D4BF79C-5012-0832-426A-766AD549F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770D69-CA25-E6B5-C256-14A749DD8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1" y="417576"/>
            <a:ext cx="10909640" cy="1249394"/>
          </a:xfrm>
        </p:spPr>
        <p:txBody>
          <a:bodyPr anchor="ctr">
            <a:normAutofit/>
          </a:bodyPr>
          <a:lstStyle/>
          <a:p>
            <a:r>
              <a:rPr lang="en-GB" sz="6600" b="1" dirty="0"/>
              <a:t>Pet Service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2A9A97-8F98-534E-4ED5-45ACAA0903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881" y="1809541"/>
            <a:ext cx="10909643" cy="687406"/>
          </a:xfrm>
        </p:spPr>
        <p:txBody>
          <a:bodyPr anchor="ctr">
            <a:normAutofit/>
          </a:bodyPr>
          <a:lstStyle/>
          <a:p>
            <a:r>
              <a:rPr lang="en-GB" dirty="0"/>
              <a:t>SATURDAY 4</a:t>
            </a:r>
            <a:r>
              <a:rPr lang="en-GB" baseline="30000" dirty="0"/>
              <a:t>th</a:t>
            </a:r>
            <a:r>
              <a:rPr lang="en-GB" dirty="0"/>
              <a:t> OCTOBER – 4.00pm All Saints Church, Oaksey</a:t>
            </a:r>
          </a:p>
        </p:txBody>
      </p:sp>
      <p:sp>
        <p:nvSpPr>
          <p:cNvPr id="1033" name="sketch line">
            <a:extLst>
              <a:ext uri="{FF2B5EF4-FFF2-40B4-BE49-F238E27FC236}">
                <a16:creationId xmlns:a16="http://schemas.microsoft.com/office/drawing/2014/main" id="{28BAAFE0-7C6E-C801-BAF2-E46C972586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026" name="Picture 2" descr="Home Seasonal | petschoiceewell.co.uk">
            <a:extLst>
              <a:ext uri="{FF2B5EF4-FFF2-40B4-BE49-F238E27FC236}">
                <a16:creationId xmlns:a16="http://schemas.microsoft.com/office/drawing/2014/main" id="{64624C08-AD29-D92B-B06C-2BF766D0DA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0040" y="2970244"/>
            <a:ext cx="11548872" cy="3522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C8BFD09-E462-4448-0862-29F308181250}"/>
              </a:ext>
            </a:extLst>
          </p:cNvPr>
          <p:cNvSpPr txBox="1"/>
          <p:nvPr/>
        </p:nvSpPr>
        <p:spPr>
          <a:xfrm>
            <a:off x="2725271" y="2510118"/>
            <a:ext cx="69028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Come and join us in celebrating all of God’s creation.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Well behaved owners welcome!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The service will last just half an hour.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REFRESHMENTS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68BD2C-7501-68B2-4683-65A6AE5DC55F}"/>
              </a:ext>
            </a:extLst>
          </p:cNvPr>
          <p:cNvSpPr txBox="1"/>
          <p:nvPr/>
        </p:nvSpPr>
        <p:spPr>
          <a:xfrm>
            <a:off x="320040" y="268941"/>
            <a:ext cx="11548872" cy="641873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40397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1_Office Theme</vt:lpstr>
      <vt:lpstr>Pet Service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Bob Molton</dc:creator>
  <cp:lastModifiedBy>Jackie Falkingham</cp:lastModifiedBy>
  <cp:revision>6</cp:revision>
  <cp:lastPrinted>2025-08-30T10:35:06Z</cp:lastPrinted>
  <dcterms:created xsi:type="dcterms:W3CDTF">2025-08-11T16:45:58Z</dcterms:created>
  <dcterms:modified xsi:type="dcterms:W3CDTF">2025-08-30T10:35:13Z</dcterms:modified>
</cp:coreProperties>
</file>