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4A89-C0A4-32B8-1894-097AA5F2A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D998B-37B5-1570-2FE5-C7B4A25DF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AF370-2438-9A98-2EAF-9091E4909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04F9B-1750-EED8-F98E-454D1B01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2BA4D-4856-459F-26D1-79718A7B4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90530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1014-1E2D-439E-E374-6918290A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3AAC8-4C04-20F6-7567-5F31CF88C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7427B-6197-5A61-2E3F-7ABAB1052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2BF3-115D-31E6-81BF-98E62C34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CD51B-9F1E-40F2-D291-18D371DDB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26372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7F53D-B9A5-87C2-59C9-D9C98036F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72257-3863-A98F-00FC-7B4EBD15B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D9459-6536-C765-61CB-F14CD686D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B759-BC5A-A2D2-6EF5-024E5C20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E35D7-647F-CFCA-6836-F3C5EE5BA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4616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2C58-1397-903B-D89B-D859A2D6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2B15-35C8-E3CA-BA4A-5F618991CF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1CF8EF-D936-643C-4B8A-AC9DAF017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299F8-E06B-5F9D-BC5B-A3898A300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EEE582-7E47-D3F9-5593-6D983B0A5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8EAA6-D955-66E6-D716-2AB3BC1FD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80956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33222-853D-B993-7DC7-80316C18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B658C-42FC-8463-EADE-C7E7CC68B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62CAF-B311-BD03-01AE-8F67F7979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B7A507-90A1-CB43-1496-C0B7B1382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BCEDEC-E59A-EEEF-5A18-926B55F21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35408B-C100-9EFA-8251-2CA0A5A87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B872F4-870B-EEFA-1488-E9DAA2D96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6E1949-994E-DE7A-C4B7-F0A28E53F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5294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7342F-EFCF-8C10-E44E-B9C770E25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02430D-6DE6-1FDA-C309-82B955C0B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6F893F-36E5-0872-EAE1-02A5B162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00DB8A-A18B-3B7D-59E6-3DA931EFA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88764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95668-D403-508F-8B24-E691382EF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68F0DF-13A0-B957-B1AE-D5A49C88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93E26-4DD5-DD03-97F5-4342E0FB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6931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4CAF3-9098-B99E-A748-1C312CE1D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B1578-E484-923C-30FC-95D80415C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904A2-05DD-A266-891B-6B98385161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53B360-16A9-2F4D-A8B3-85B0662F1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CEF9FC-E19B-5F5D-B09B-18A7F7253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0F7F1-7DB0-311C-2696-D0D997D35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04446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9C7E-F8A2-B8A7-E2C2-CCF51550D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9A8D89-FD31-E8B8-D8D7-2B7290680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3BDF0-7B0A-D4E0-635D-E80B3F1B7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CF5CE3-160D-5E56-11B2-421655D51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0BE3E-7573-A0DE-43F6-1DB9A45F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A9B7A-686F-68FB-4463-25C030EB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8858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3D06D-EBD0-C67A-4A1B-98DE0031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4573F-1391-BC23-D716-195A77D5C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3E994-A393-9DBA-54D2-BDEBD283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9FC46-8DE5-CC3C-5E46-2CDB41EA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1C57B-DAED-7C7C-596E-D6FB6BF7C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8730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DA664A-3192-6E72-E0BE-5663D4E48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7D7EC-3AC0-4959-49B9-91FFFAB2A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B8A18-794C-1819-2ED5-DA9E9C18C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7181A-4704-6C18-064F-B083454F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DDC7A-D208-402C-84B8-3DCE9E462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0021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970060-FDFD-7D5C-3780-CDDB8ADAD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62565-EE4C-9F78-AC94-6C506DB2C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D798A-924C-F8BF-84B6-A29D87095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DD836F-0B6E-44C7-A0D0-C91DA94AA919}" type="datetimeFigureOut">
              <a:rPr lang="en-NL" smtClean="0"/>
              <a:t>20/09/2026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F7F35-6A01-3F51-EC8E-7796C1FDC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3297D-CA20-437B-D65A-5F038DE81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63F94F-5E14-4D54-AA64-CE7EEC300AE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9656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130D0-9637-E0D3-904E-9C142787B9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Mission Weekend 11th-13th September 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0DEB83-03CE-0E82-F754-A7D19A329C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Our Benefice joined with all parishes in the Diocese last weekend for the Centenary celebrations.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61128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1B85-3473-966A-BFD7-DC0789FCB0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NL" sz="3600" dirty="0"/>
              <a:t>It was such a busy day on the Saturday (find the lost sheep, fish for disciples, plant seeds, colouring pots, prayer and food) </a:t>
            </a:r>
            <a:r>
              <a:rPr lang="en-US" sz="3600" dirty="0"/>
              <a:t>Here are a </a:t>
            </a:r>
            <a:r>
              <a:rPr lang="en-NL" sz="3600" dirty="0"/>
              <a:t>selection of pictures....</a:t>
            </a:r>
            <a:br>
              <a:rPr lang="en-NL" sz="1100" dirty="0"/>
            </a:br>
            <a:endParaRPr lang="en-NL" sz="1100" dirty="0"/>
          </a:p>
        </p:txBody>
      </p:sp>
    </p:spTree>
    <p:extLst>
      <p:ext uri="{BB962C8B-B14F-4D97-AF65-F5344CB8AC3E}">
        <p14:creationId xmlns:p14="http://schemas.microsoft.com/office/powerpoint/2010/main" val="34886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DE69C-DB2F-C594-ACF5-7C8E7AEC9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75" y="186813"/>
            <a:ext cx="3529137" cy="6263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289F6D-FE25-C2BA-F56E-3EF22C02A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893" y="428317"/>
            <a:ext cx="1552575" cy="2076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FD864C-E511-AB28-43DE-C96DCEB63D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76" y="428317"/>
            <a:ext cx="3152775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DA5C59-70E3-4B70-7C96-1287FBBCD6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836" y="2743200"/>
            <a:ext cx="3578628" cy="390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2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AAC7C-1F52-D8C8-81DB-1C9026DAF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678" y="825910"/>
            <a:ext cx="3534269" cy="4650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7B222E-6144-8F1C-9ACC-A91D910E9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27" y="825910"/>
            <a:ext cx="3487994" cy="465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8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A3E91-4022-BF62-F287-CF2001EAF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181" y="717755"/>
            <a:ext cx="3871451" cy="5161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8B01F8-C110-F0D1-87E5-5B3C58A94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368" y="717755"/>
            <a:ext cx="3871451" cy="516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6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5CF3B9-EB47-E8DB-B756-8734D6DAF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35" y="661834"/>
            <a:ext cx="1784555" cy="23794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52F78B-58A6-FE69-F7F0-3BE0CDAF0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35" y="4024466"/>
            <a:ext cx="1971675" cy="2171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6147D9-D8FA-243C-369D-DE6C8236F0CB}"/>
              </a:ext>
            </a:extLst>
          </p:cNvPr>
          <p:cNvSpPr txBox="1"/>
          <p:nvPr/>
        </p:nvSpPr>
        <p:spPr>
          <a:xfrm>
            <a:off x="7156966" y="1851537"/>
            <a:ext cx="25760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Thank you to all who helped with our weekend and to all who came along.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Many answered the Call to follow Jesus in our Sunday services…we look forward to seeing you again.</a:t>
            </a: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420712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Mission Weekend 11th-13th September </vt:lpstr>
      <vt:lpstr>It was such a busy day on the Saturday (find the lost sheep, fish for disciples, plant seeds, colouring pots, prayer and food) Here are a selection of pictures....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Rebekah Laurie</dc:creator>
  <cp:lastModifiedBy>Rebekah Laurie</cp:lastModifiedBy>
  <cp:revision>1</cp:revision>
  <dcterms:created xsi:type="dcterms:W3CDTF">2026-09-20T14:50:07Z</dcterms:created>
  <dcterms:modified xsi:type="dcterms:W3CDTF">2026-09-20T15:00:32Z</dcterms:modified>
</cp:coreProperties>
</file>