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DDB13-7F7F-0663-E117-6EAD6B1F4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B8C994-9B07-C43D-FCE8-71B288B645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52F964-4965-1E45-59B7-A2537C342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55CC5-F140-4600-8627-7C9C06A6686F}" type="datetimeFigureOut">
              <a:rPr lang="en-NL" smtClean="0"/>
              <a:t>14/09/2026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525453-DCE0-51C2-2A4B-4B0C40286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FFB63B-4271-63B9-F676-D0899C4F2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BA255-C171-4AE2-ABFC-B9FFBF9CB48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09653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DB192-BE09-B2FA-4DFD-FCB6F32FD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61837A-597B-44C5-A08B-AB5AB7A595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9FEA91-AB8C-EA67-B1AA-ACDF33874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55CC5-F140-4600-8627-7C9C06A6686F}" type="datetimeFigureOut">
              <a:rPr lang="en-NL" smtClean="0"/>
              <a:t>14/09/2026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AA9352-2764-4E15-F572-38B8054B4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DD031C-FE86-BCDA-C968-686A888E1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BA255-C171-4AE2-ABFC-B9FFBF9CB48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5350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48C66BD-9420-F399-41D4-0CFE2B92B7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FF4201-8387-3C25-AEEB-FF628F9EEA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5F9BB1-C89E-D5A0-D9FA-C04E58858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55CC5-F140-4600-8627-7C9C06A6686F}" type="datetimeFigureOut">
              <a:rPr lang="en-NL" smtClean="0"/>
              <a:t>14/09/2026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3A49AA-B9E9-1036-5F2B-0FD8DD3FE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E729C4-F3ED-1B6F-21A3-2DAB3B14F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BA255-C171-4AE2-ABFC-B9FFBF9CB48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595367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9AD80-6E17-06A7-2B34-C06FE3B79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4F37DD-8DBE-E338-4DCF-A77973765A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A71F25-B2FE-3622-81E6-E702B8C75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55CC5-F140-4600-8627-7C9C06A6686F}" type="datetimeFigureOut">
              <a:rPr lang="en-NL" smtClean="0"/>
              <a:t>14/09/2026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FBB9A4-077D-7152-0DDE-705FE0DB4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E16D64-8EF9-2A3D-2DF8-AA41DF66E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BA255-C171-4AE2-ABFC-B9FFBF9CB48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243098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C355A-857F-DD4D-302B-6D87B9FA1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368FF-DD02-F685-7F45-7ACE4B7F08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528EE7-03D7-E70D-2CDD-6E4C9E95B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55CC5-F140-4600-8627-7C9C06A6686F}" type="datetimeFigureOut">
              <a:rPr lang="en-NL" smtClean="0"/>
              <a:t>14/09/2026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5C2151-47B5-8E60-1D0B-B5C808320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9E4D81-0F05-B1B6-6244-088D041D1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BA255-C171-4AE2-ABFC-B9FFBF9CB48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557293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54C22-90DD-1293-A8DA-68992B37C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8D884-5E70-656E-1D38-0D3623E8E2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7D75CC-3374-2E5A-C296-8712B3491C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545D0F-78A7-617E-256C-F2A61573E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55CC5-F140-4600-8627-7C9C06A6686F}" type="datetimeFigureOut">
              <a:rPr lang="en-NL" smtClean="0"/>
              <a:t>14/09/2026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CC5490-30EE-D00B-3DC7-8D01DF508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F71509-A4B2-1EE3-B3A4-9A74F6F94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BA255-C171-4AE2-ABFC-B9FFBF9CB48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540612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2E7D9-4612-C59A-D433-F1761C8B1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87DACA-6D5F-F406-A523-4D05B7E991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897740-167F-6656-2577-ED0842E7FD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3B91CA-F9EF-C730-863F-BD8F161EEC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285DC4-6E15-2060-A6F4-CF6A9DB7EE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D65C33-9C80-6F73-3B0F-F66AC667F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55CC5-F140-4600-8627-7C9C06A6686F}" type="datetimeFigureOut">
              <a:rPr lang="en-NL" smtClean="0"/>
              <a:t>14/09/2026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07B7CE-8614-67AD-7A2D-A39FBD3FC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48E6DC6-8085-B8AD-8A24-6FE5224CE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BA255-C171-4AE2-ABFC-B9FFBF9CB48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955313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32625-1F9C-EA5C-AE27-E157A4B78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9CC30D-342E-4420-D824-99417104A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55CC5-F140-4600-8627-7C9C06A6686F}" type="datetimeFigureOut">
              <a:rPr lang="en-NL" smtClean="0"/>
              <a:t>14/09/2026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174E88-BB61-483E-009E-8ACCA38F1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37FAEA-C68D-0B43-A55A-BE422F5B6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BA255-C171-4AE2-ABFC-B9FFBF9CB48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03048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37E378-8732-C258-D12A-6BAAADF48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55CC5-F140-4600-8627-7C9C06A6686F}" type="datetimeFigureOut">
              <a:rPr lang="en-NL" smtClean="0"/>
              <a:t>14/09/2026</a:t>
            </a:fld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64371E-9B93-8626-46EB-BD1835CA0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710A6E-4541-55FB-1430-BF1F7532D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BA255-C171-4AE2-ABFC-B9FFBF9CB48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5806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0EBE5-ED17-691B-2E81-67DA5F29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8F2D0F-778D-51DE-F0A0-8A306504C6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1CC236-22D5-3551-1579-0DD680377D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754543-1BC8-DF0B-D6EF-72706F4C5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55CC5-F140-4600-8627-7C9C06A6686F}" type="datetimeFigureOut">
              <a:rPr lang="en-NL" smtClean="0"/>
              <a:t>14/09/2026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D9E666-F937-D741-6291-C80245405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B10286-3ED9-BE06-89F3-350E8DD51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BA255-C171-4AE2-ABFC-B9FFBF9CB48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45594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08A6A-95E5-5872-CC20-9E45096A6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219E91-2641-441F-7EF6-2CCA1919A3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584F51-6F7E-C380-8561-D6FB2E3B28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7C967F-3546-7D29-E3B3-41157B836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55CC5-F140-4600-8627-7C9C06A6686F}" type="datetimeFigureOut">
              <a:rPr lang="en-NL" smtClean="0"/>
              <a:t>14/09/2026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E55599-7C74-9601-80D7-F3308F737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C5EE32-19D3-6CD9-A997-E7E65099B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BA255-C171-4AE2-ABFC-B9FFBF9CB48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31028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955AE2-FF82-D1EA-40D9-EB60E4410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6A514E-F8BB-1450-BF82-42475DCF45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A55748-B0A3-8F47-3933-D7D38C0F54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B55CC5-F140-4600-8627-7C9C06A6686F}" type="datetimeFigureOut">
              <a:rPr lang="en-NL" smtClean="0"/>
              <a:t>14/09/2026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1549C-31ED-97A6-ACAF-DEF6E61250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43596D-C480-348A-7DBC-780B89CEF7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EBA255-C171-4AE2-ABFC-B9FFBF9CB48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489015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296EB-9C1E-6DDC-B364-B3C8A174F7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Pendle Deanery</a:t>
            </a:r>
            <a:endParaRPr lang="en-N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50DDD8-D50D-F66F-CCF6-1B57A96C99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Bishop Philip Visit </a:t>
            </a:r>
          </a:p>
          <a:p>
            <a:r>
              <a:rPr lang="en-US" dirty="0"/>
              <a:t>Wednesday 9</a:t>
            </a:r>
            <a:r>
              <a:rPr lang="en-US" baseline="30000" dirty="0"/>
              <a:t>th</a:t>
            </a:r>
            <a:r>
              <a:rPr lang="en-US" dirty="0"/>
              <a:t> September 2026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688566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0ACD38-8A45-0D1F-065C-7F00D748D2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006" y="302342"/>
            <a:ext cx="4689987" cy="625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373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CF9E26-DDB7-1488-29CE-53E9A7B4B8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938" y="226142"/>
            <a:ext cx="4594123" cy="61254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9FD13E5-9E1E-153D-F93B-E68769A2F96B}"/>
              </a:ext>
            </a:extLst>
          </p:cNvPr>
          <p:cNvSpPr txBox="1"/>
          <p:nvPr/>
        </p:nvSpPr>
        <p:spPr>
          <a:xfrm>
            <a:off x="1386348" y="2300748"/>
            <a:ext cx="12880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 John’s school Higham 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366537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247187-A5AC-630F-A155-781C3A9AC5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916" y="252770"/>
            <a:ext cx="4764344" cy="635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613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765E54-A949-9A8F-8AF6-DE2FA93724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590" y="96244"/>
            <a:ext cx="5102819" cy="66655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D78439-496C-1B6D-4AC2-37DE69C3615C}"/>
              </a:ext>
            </a:extLst>
          </p:cNvPr>
          <p:cNvSpPr txBox="1"/>
          <p:nvPr/>
        </p:nvSpPr>
        <p:spPr>
          <a:xfrm>
            <a:off x="9488129" y="1592826"/>
            <a:ext cx="18091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Deanery Eucharist at St Bartholmew’s, Colne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756060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208D71-1E71-78ED-83F8-C4CB23A342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896" y="452284"/>
            <a:ext cx="7511845" cy="56338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D29897E-C965-CBB9-70D9-9134BFD899F5}"/>
              </a:ext>
            </a:extLst>
          </p:cNvPr>
          <p:cNvSpPr txBox="1"/>
          <p:nvPr/>
        </p:nvSpPr>
        <p:spPr>
          <a:xfrm>
            <a:off x="619432" y="2505670"/>
            <a:ext cx="13470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New Market Hall, Colne 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191118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515E46-7C4F-44CE-7F0A-D09D8804D2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448" y="248264"/>
            <a:ext cx="4771103" cy="636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51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B414201-E135-F22F-FDB5-DBDE23E0BC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467" y="593622"/>
            <a:ext cx="4253066" cy="567075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9CA514C-E310-B211-609C-CC20517FE1C2}"/>
              </a:ext>
            </a:extLst>
          </p:cNvPr>
          <p:cNvSpPr txBox="1"/>
          <p:nvPr/>
        </p:nvSpPr>
        <p:spPr>
          <a:xfrm>
            <a:off x="9497962" y="2505670"/>
            <a:ext cx="16026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North Valley Community Centre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4034580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7530BF-F8B2-A630-8B65-E3AE712EA7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548" y="239661"/>
            <a:ext cx="8504903" cy="6378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664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71B128-387E-3703-04A4-3199E2206C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496" y="344129"/>
            <a:ext cx="4513007" cy="601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5430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</Words>
  <Application>Microsoft Office PowerPoint</Application>
  <PresentationFormat>Widescreen</PresentationFormat>
  <Paragraphs>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Pendle Deanery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Rebekah Laurie</dc:creator>
  <cp:lastModifiedBy>Rebekah Laurie</cp:lastModifiedBy>
  <cp:revision>1</cp:revision>
  <dcterms:created xsi:type="dcterms:W3CDTF">2026-09-14T10:20:29Z</dcterms:created>
  <dcterms:modified xsi:type="dcterms:W3CDTF">2026-09-14T10:33:31Z</dcterms:modified>
</cp:coreProperties>
</file>