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6DD69-3389-E3BD-3276-D0206D350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6B637-E7E7-71D2-FE23-EBEB04251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C15B0-F6F0-A59D-59C1-362B392B9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62B09-B13A-C49B-F528-B3B42AED5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B14AA-D40B-2431-B102-093BCD20C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96640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DBAF-6F4E-C9F0-A892-E3FE9D26F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F7374E-BA4C-109D-F476-CEFE0BA71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CF18E-033A-1D81-7532-EFCB66F52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ADCF8-781B-1CC9-D1BB-EF20E6AC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FD557-3572-9290-C9B4-B4CFB83B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84766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314F77-EF5B-4376-51D7-2507D7CB89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BAC4EB-0FCD-E700-E212-69C6AF3397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05736-48D4-CD7F-B29C-BA299A916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0D7BDD-36E1-DE05-8872-E2E7576F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7F9C3-CB43-8F82-D31E-D625CE333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86917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949F9-7E32-91AC-CF34-EADB0EB2A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C3859-C0E3-D3D8-F339-3FF90971B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B0128-BF91-0062-294A-EB3B6C318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6CF2D-9E43-2ACF-83B9-39DDDAC2C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E9EB4-D010-3FA7-6E44-73D7DB3C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3009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15581-BC27-5F65-F454-9A6086292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F6E64-677A-C3F6-5895-94AB30E59E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51317-4E84-87E8-A298-CAB1062EE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E79500-9DAB-715C-A7A0-A0C6CEE24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8D6A9-D442-73D6-F06A-59408B163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06399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C3C91-0FEA-E16D-C733-3A8A0AC91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73C93-6387-1716-880A-2BF00A98DA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1B32C-2B1C-7BA4-868D-6F7DCF2D0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6F5F8-7606-86A0-DB57-C38365D2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ACD363-9B06-61C9-2037-E4AFADD79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D7216-2406-1164-C2AD-09BEA6247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43120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F0156-B263-85DB-A92A-446E4F1D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9BE7D-6FE6-E9AE-510D-C110F55A3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99B9B-7956-A8A9-5355-AE025BE70D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C55337-5534-4C40-340B-B1330E8D9B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23388E-00AD-C1F3-8C0B-D85EA93C1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169A30-64D0-2ACA-5545-03D720BE7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7AE5CF-C917-09D1-EDFF-412816C12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8BAD7B-B6A5-323D-E476-655CA3CC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84264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1CFE2-A83B-B58A-17ED-D860878A4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2A50E8-BF18-6DD9-C1BA-05CEA802F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663C77-C001-9B03-F170-92696E232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64197E-E4AE-F296-F85C-4E3061374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25932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2F6941-E2FB-DE27-7B21-247E12309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7CC995-F1CA-ABC4-692A-2A850EF98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8687A5-9402-B3D9-7945-35901C64E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2430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B1812-891C-ACA7-6D75-66B4554E9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72221-8B09-5C50-0973-AB8A420FA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EA364-E3C7-FD7B-86E7-00F7C52492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E16C56-7C1F-82CE-9F23-FAF4D1822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DD0DE-D9A1-09D8-0B32-2750FC1E5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7A3FA3-5BBB-4510-D744-554C961E9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88064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1F381-3143-48EA-940D-2197DCF5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D65393-6D81-5197-5ACA-258F1B460F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662856-1248-0BE8-C3D7-0CEFF3C93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7B0E7-6C49-6FB7-3936-16C98A59B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41A45E-FC0C-CF0D-99D8-85436C713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D3E04-231B-E910-554E-8D9725E38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6166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3FC7EE-785C-7DC7-F03D-F4EF11C38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60E32A-5641-F025-CBB9-DDF039B3D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79B8E4-A63E-3204-04AE-7736AAB54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E3EB70-457B-41F6-A6AA-B8F74C375D47}" type="datetimeFigureOut">
              <a:rPr lang="en-NL" smtClean="0"/>
              <a:t>20/07/2026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4B7127-67E7-0E73-D0D5-605715B68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9D6CF-74AD-760C-2F7B-9927589ACC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CC1AA-C28C-43C0-91AE-C856D9E44230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5287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EFEFF-6A4B-766D-5263-6B78E120D0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Weddings 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BB07BC-98BB-28BD-CF95-FC4228DE50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2026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51036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6FAD05-CC6A-6BBC-6C0B-B2D8CF82F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389" y="216309"/>
            <a:ext cx="4812388" cy="62139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D30CD4-E5E0-0E87-2C5E-1DF898998D2E}"/>
              </a:ext>
            </a:extLst>
          </p:cNvPr>
          <p:cNvSpPr txBox="1"/>
          <p:nvPr/>
        </p:nvSpPr>
        <p:spPr>
          <a:xfrm>
            <a:off x="1061883" y="2133600"/>
            <a:ext cx="1946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Congratulations to Elley and Sam-</a:t>
            </a:r>
            <a:r>
              <a:rPr lang="en-US" dirty="0" err="1"/>
              <a:t>Mr</a:t>
            </a:r>
            <a:r>
              <a:rPr lang="en-US" dirty="0"/>
              <a:t> &amp;</a:t>
            </a:r>
            <a:r>
              <a:rPr lang="en-US" dirty="0" err="1"/>
              <a:t>Mrs</a:t>
            </a:r>
            <a:r>
              <a:rPr lang="en-US" dirty="0"/>
              <a:t> Shaw 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2738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A8EBA2-295C-256F-DB08-F2970619B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6" y="294968"/>
            <a:ext cx="4390718" cy="5854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104BE1-D550-33E8-B91A-6323C5BCD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459" y="294968"/>
            <a:ext cx="4390718" cy="585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954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90B71C-5B90-765D-3681-2313EB902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9" y="412955"/>
            <a:ext cx="7787213" cy="57415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528510-AABE-26EE-5EF6-F6CABD431C56}"/>
              </a:ext>
            </a:extLst>
          </p:cNvPr>
          <p:cNvSpPr txBox="1"/>
          <p:nvPr/>
        </p:nvSpPr>
        <p:spPr>
          <a:xfrm>
            <a:off x="9478297" y="1809137"/>
            <a:ext cx="19959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Congratulations to Sophie and Shaun - </a:t>
            </a:r>
            <a:r>
              <a:rPr lang="en-US" dirty="0" err="1"/>
              <a:t>Mr</a:t>
            </a:r>
            <a:r>
              <a:rPr lang="en-US" dirty="0"/>
              <a:t> and </a:t>
            </a:r>
            <a:r>
              <a:rPr lang="en-US" dirty="0" err="1"/>
              <a:t>Mrs</a:t>
            </a:r>
            <a:r>
              <a:rPr lang="en-US" dirty="0"/>
              <a:t> Clough And to Eadie who was </a:t>
            </a:r>
            <a:r>
              <a:rPr lang="en-US" dirty="0" err="1"/>
              <a:t>baptised</a:t>
            </a:r>
            <a:r>
              <a:rPr lang="en-US" dirty="0"/>
              <a:t> 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286976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14B2F8-6935-C88B-E7A0-3BD6D8C4F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15" y="599768"/>
            <a:ext cx="3713221" cy="55186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18010F-647F-5EB5-B54D-D3AA82F906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35" y="599768"/>
            <a:ext cx="4031225" cy="559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282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Widescreen</PresentationFormat>
  <Paragraphs>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Weddings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Rebekah Laurie</dc:creator>
  <cp:lastModifiedBy>Rebekah Laurie</cp:lastModifiedBy>
  <cp:revision>1</cp:revision>
  <dcterms:created xsi:type="dcterms:W3CDTF">2026-07-20T11:48:30Z</dcterms:created>
  <dcterms:modified xsi:type="dcterms:W3CDTF">2026-07-20T20:00:36Z</dcterms:modified>
</cp:coreProperties>
</file>