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F71B-B80F-66B2-BA7A-7D2EDF4FD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266D4-07E7-F859-ED03-F2FDEC565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E687E-E68E-38EA-232E-9E34C9D0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4DF3-9AF7-58E3-CAA8-1636F14F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B1BC-0C41-2EB1-1788-136179EE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609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9CC3-5D8C-9A60-63FD-DE821FE5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2E407-F57F-18FC-71CE-EE6B87084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34491-CD26-AAA1-D905-3486915C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3CE28-E423-D15C-AC23-CCCED773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12163-AA92-CFE0-1687-2EAAE0F8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92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58755-27A3-3C7B-161E-1834C4A68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65C36-8A4C-4C68-A063-ADF8F5D19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0D246-1950-8CF6-D130-929E8967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97B70-DE81-FDF0-B10B-C538B67C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AD3FB-D0A8-6FC8-ADC7-C93DE8C1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472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E6E3-772F-5B1C-387A-2B616946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ADE20-974C-A00E-26CE-C70A0332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A2FD3-0224-8E10-D57D-17D3F230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11C7-37D9-A146-72B5-C7DC9C87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041FD-452E-B2A7-B6D3-D70CD7E0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68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8C03-AAE7-B311-9D1B-5DC8AAF4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04A3-04B0-82F1-5CA4-8143C0C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DE0E-D266-8CC9-84A1-D3321DB0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A74A9-2D2A-1BD4-5403-8F8B20C8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4581-D227-836B-05DD-145D5902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4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7A91-5F64-F4DA-CA2E-F1461AC5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F9E79-8B0F-E218-76F6-B5CB9512E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571E5-E5F0-9AB9-8923-D7EC95A15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B1361-ED99-7FCB-510B-3460B527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4B33A-B222-6A81-E3B4-8620D488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19564-A6C7-5B51-32A7-7821DE01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049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A5EA-03FF-3D92-6774-0FC925ED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8CFB4-5862-97F4-CFB7-73074E381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744-845A-01E0-9110-31561618A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7D3AC-3B8D-A018-1ACB-95D6AA4E2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2ED0B-917B-0473-B08D-28C0C695A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269C3-87FB-2183-7F68-5B060F17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954F7-B278-DF50-85AE-97B5EB5D4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5EFC9-628E-4AB0-65F9-B672C13E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592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02E8-05A2-8D2A-3D21-1FA12F6F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F5616-39D6-C4B8-D666-FA8E7020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736E2-4534-3043-E931-2E4576CB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F8E17-9E53-C330-5E1E-9F3B6834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991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09F2B-2296-0762-795C-1F3E0F1F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A96AF-22D3-7483-79F4-E14D5608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573F2-7D5D-55EA-7460-7965BF5B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93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A955-0FEB-2C66-3203-1E722B77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6909-0DC4-DB4E-7430-BA9C4BDD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8CBDD-B303-381D-9AD2-78FF65708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C7DA7-4CB7-5BA8-B641-8067160A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77D6F-23FC-AA22-1112-C80D7E25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B5BF-61C5-15A4-6266-05B9ABD1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90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DFD8-002E-9036-EA3B-2163D20C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AA9E5-B17F-797E-D78C-0A6750FA5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8D149-5500-EA35-A153-9137D4F5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48DE8-DDFA-7DAD-33B1-CA223F8D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ED844-E690-E8EE-DFA2-13DCB4F4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64751-2261-F3C5-A7D5-6658FDCE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4994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C99DE-4A24-7D29-4FA3-93042838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2CCA-4F5A-8781-A230-BDED59EA6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817D2-3968-BBAF-0B72-EAFA3A009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F016F-321E-4D68-B420-BD53B97D0E91}" type="datetimeFigureOut">
              <a:rPr lang="en-NL" smtClean="0"/>
              <a:t>18/06/2026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DA7DE-10F9-05D0-DB83-B6063A72F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CAAA9-AF74-EFCD-BEDD-EDD3B3C1E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99C82-59B2-4DE1-B6D3-132CF212814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29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B36D-B321-6EB0-E0BF-327778A08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801"/>
            <a:ext cx="9144000" cy="2387600"/>
          </a:xfrm>
        </p:spPr>
        <p:txBody>
          <a:bodyPr/>
          <a:lstStyle/>
          <a:p>
            <a:r>
              <a:rPr lang="en-US" dirty="0"/>
              <a:t>Friday Faith &amp; Fun 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C7822-CB81-04F7-2D2D-FE35DECAA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2941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Met on Friday 12th June in the Refectory. </a:t>
            </a:r>
          </a:p>
          <a:p>
            <a:r>
              <a:rPr lang="en-NL" dirty="0"/>
              <a:t>We followed on from our May session when we heard all about the disciples of Jesus. This week we explored what it means to be a disciple of Jesus today and be ‘fishers of men’. All followed by pie and peas, donuts and pop!.</a:t>
            </a:r>
          </a:p>
          <a:p>
            <a:r>
              <a:rPr lang="en-NL" dirty="0"/>
              <a:t>Next session is July 10</a:t>
            </a:r>
            <a:r>
              <a:rPr lang="en-NL" baseline="30000" dirty="0"/>
              <a:t>th</a:t>
            </a:r>
            <a:r>
              <a:rPr lang="en-NL" dirty="0"/>
              <a:t> when it is our summer party. All welcome!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448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C2687-0296-EE92-9394-6048CABCB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1" y="140109"/>
            <a:ext cx="7656001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9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937A3-7259-E74E-8B51-39C804E02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3" y="214912"/>
            <a:ext cx="10136412" cy="64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7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5D359-0B93-9576-6E5F-51B1CD419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42" y="186813"/>
            <a:ext cx="4816116" cy="62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176AD-C24D-5A26-1150-67A8C83EE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42" y="157316"/>
            <a:ext cx="7248915" cy="63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4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01983-FA32-FC9C-950D-BD1CCD3B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71" y="294968"/>
            <a:ext cx="4498258" cy="59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Friday Faith &amp; Fun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Rebekah Laurie</dc:creator>
  <cp:lastModifiedBy>Rebekah Laurie</cp:lastModifiedBy>
  <cp:revision>1</cp:revision>
  <dcterms:created xsi:type="dcterms:W3CDTF">2026-06-18T08:54:09Z</dcterms:created>
  <dcterms:modified xsi:type="dcterms:W3CDTF">2026-06-18T08:57:18Z</dcterms:modified>
</cp:coreProperties>
</file>