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878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4B700C-38A6-04AA-2D67-4B0CA02ACE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F750AA9-48D0-E66F-D9B4-F819C496CC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580198-0A56-D248-8955-0E0EE91F14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21-348B-4C60-859E-9D9C9B739A24}" type="datetimeFigureOut">
              <a:rPr lang="en-NL" smtClean="0"/>
              <a:t>01/05/2026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407F4-BE1D-0227-29FC-AD3338A78C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7D4F2F-F9DE-8A14-0D9A-77F4397EC7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A81D-9E1E-45E1-9950-E9DD52C7290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1934316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8A954B-1D31-3DD7-5508-516F3E7D6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C1FF40C-B3FD-F95D-D44B-98FC1B37FA8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82231C-D3DE-E13A-3EB0-0F867D973B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21-348B-4C60-859E-9D9C9B739A24}" type="datetimeFigureOut">
              <a:rPr lang="en-NL" smtClean="0"/>
              <a:t>01/05/2026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578FC-5F9C-C6FF-9418-A18E102B49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4D7C88-D1CF-2317-C4A0-6C101D714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A81D-9E1E-45E1-9950-E9DD52C7290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922624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76FE18F-8C2B-2CC1-3F66-FC9B6BFF018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ED481B8-7029-FAF2-14B2-53ACC4C20E0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FDB15E-FC07-9C8D-7746-589A947CFA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21-348B-4C60-859E-9D9C9B739A24}" type="datetimeFigureOut">
              <a:rPr lang="en-NL" smtClean="0"/>
              <a:t>01/05/2026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4B7385-C694-9F5E-DF3D-90E2C8D96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31B0AE-E35D-553E-2268-7693DEE552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A81D-9E1E-45E1-9950-E9DD52C7290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6802259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CE3785D-1CB6-9998-C669-B93D2FBC9E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7B373FE-C336-2E13-3AF1-F06E25DD8CB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81E9D4-7CDC-0119-ADDA-544A7B328D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21-348B-4C60-859E-9D9C9B739A24}" type="datetimeFigureOut">
              <a:rPr lang="en-NL" smtClean="0"/>
              <a:t>01/05/2026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104FC8-9309-23FA-6EE2-E208898937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397A121-F292-371C-9020-5776101C1D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A81D-9E1E-45E1-9950-E9DD52C7290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62937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D03BB-E46B-6401-27E8-52EC3472F6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1EB9594-647D-0D83-493C-B014BC2E9E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3268CC-2F48-848F-3A27-56C49F2098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21-348B-4C60-859E-9D9C9B739A24}" type="datetimeFigureOut">
              <a:rPr lang="en-NL" smtClean="0"/>
              <a:t>01/05/2026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160188-5A57-194D-CFDB-EB522A9C68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074E06-9159-A774-5C4D-B4F49B28E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A81D-9E1E-45E1-9950-E9DD52C7290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14058771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6673A3-F04B-8315-E0C6-1B563FBC77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9026A3-2EE1-9359-181D-A35F305D75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6427A87-A9D2-3251-1CA7-4B0E8FAC81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88A17D9-1D3A-00E1-31E6-6CC8CE4525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21-348B-4C60-859E-9D9C9B739A24}" type="datetimeFigureOut">
              <a:rPr lang="en-NL" smtClean="0"/>
              <a:t>01/05/2026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B129174-0468-3982-5425-EDEF2707DC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85FC3E-D86B-92AA-7950-2DE13ED0B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A81D-9E1E-45E1-9950-E9DD52C7290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41715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43B5D-0D45-9444-D4F7-26B2DED825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30EA01-01B4-8C3B-B745-8EFFECCF0DA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C7988B5-70E8-43B4-61DB-54D44F9AC3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424D0D2-DE74-6F33-8245-5FEE2F2825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43AFCDD-09B3-527C-BCCD-E007F87BA5F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C8ADC3A-92F9-5D16-76DF-41FA541A3C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21-348B-4C60-859E-9D9C9B739A24}" type="datetimeFigureOut">
              <a:rPr lang="en-NL" smtClean="0"/>
              <a:t>01/05/2026</a:t>
            </a:fld>
            <a:endParaRPr lang="en-NL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83C2F2E-7087-ED88-39A4-57D3586B15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9CAC22-F53A-2402-CBF0-6D24FE249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A81D-9E1E-45E1-9950-E9DD52C7290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7542867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3F345C-6578-6AC0-8558-DD6493B1E9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BEA053C-B31D-5FEB-7983-D20797D0F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21-348B-4C60-859E-9D9C9B739A24}" type="datetimeFigureOut">
              <a:rPr lang="en-NL" smtClean="0"/>
              <a:t>01/05/2026</a:t>
            </a:fld>
            <a:endParaRPr lang="en-NL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4CFD004-0496-EAFA-E12D-881E4E76B1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1B9158F-72D2-4452-AEAE-00AA914A9D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A81D-9E1E-45E1-9950-E9DD52C7290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008935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355E1BF-67F5-1D15-F63B-39468CE5F1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21-348B-4C60-859E-9D9C9B739A24}" type="datetimeFigureOut">
              <a:rPr lang="en-NL" smtClean="0"/>
              <a:t>01/05/2026</a:t>
            </a:fld>
            <a:endParaRPr lang="en-NL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3830EE0-F9AE-4446-1CB9-2B84EA7F9A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01F678-0BA0-A7C0-79E1-BE1CB62159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A81D-9E1E-45E1-9950-E9DD52C7290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4814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FA31A6-245A-503B-BCD7-B553DEF3B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70C5287-2D6C-480D-F6E8-737204FEE4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245AEF-324F-378E-740A-3FB8410E15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9BAE79-33DD-3C7D-8806-630525B1D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21-348B-4C60-859E-9D9C9B739A24}" type="datetimeFigureOut">
              <a:rPr lang="en-NL" smtClean="0"/>
              <a:t>01/05/2026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4BCBE9-D112-7378-CDD5-8F3242DC8D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A72B47-9D5A-B194-0DD6-4F02526B38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A81D-9E1E-45E1-9950-E9DD52C7290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34999336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730D66-898A-35AD-0A08-6E186374C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BEC39F0-66A4-8343-FEB0-46015B6C8C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NL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869D9E-2D4A-233B-F2D6-C3F4D93F30C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618E465-60B1-0634-0AF1-DF1EDE2C10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83521-348B-4C60-859E-9D9C9B739A24}" type="datetimeFigureOut">
              <a:rPr lang="en-NL" smtClean="0"/>
              <a:t>01/05/2026</a:t>
            </a:fld>
            <a:endParaRPr lang="en-NL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59A1DD5-6DAA-5A5B-7BB6-9C4A2A6884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L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D9575A7-E5FC-033B-AEDA-1D929190C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F6A81D-9E1E-45E1-9950-E9DD52C7290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6180803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B03B804-7DA7-8A42-BAA8-4929A9C033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L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48486C2-6716-9A18-FE6A-7C929110F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L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4C8CFA-E24F-68B7-A168-A0E4CD7F816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783521-348B-4C60-859E-9D9C9B739A24}" type="datetimeFigureOut">
              <a:rPr lang="en-NL" smtClean="0"/>
              <a:t>01/05/2026</a:t>
            </a:fld>
            <a:endParaRPr lang="en-NL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93F344-0164-311D-A5B6-9DB78396E70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NL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104E3C7-B4BE-7ADB-E52D-2E9ABA8642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2F6A81D-9E1E-45E1-9950-E9DD52C7290C}" type="slidenum">
              <a:rPr lang="en-NL" smtClean="0"/>
              <a:t>‹#›</a:t>
            </a:fld>
            <a:endParaRPr lang="en-NL"/>
          </a:p>
        </p:txBody>
      </p:sp>
    </p:spTree>
    <p:extLst>
      <p:ext uri="{BB962C8B-B14F-4D97-AF65-F5344CB8AC3E}">
        <p14:creationId xmlns:p14="http://schemas.microsoft.com/office/powerpoint/2010/main" val="40315453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962AF5-03DE-169E-518B-61FD63B56B0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Pizza &amp; Praise </a:t>
            </a:r>
            <a:endParaRPr lang="en-NL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B6E1936-06CC-C186-98C9-851D8B7532E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Friday 24</a:t>
            </a:r>
            <a:r>
              <a:rPr lang="en-US" baseline="30000" dirty="0"/>
              <a:t>th</a:t>
            </a:r>
            <a:r>
              <a:rPr lang="en-US" dirty="0"/>
              <a:t> April 2026</a:t>
            </a:r>
            <a:endParaRPr lang="en-NL" dirty="0"/>
          </a:p>
        </p:txBody>
      </p:sp>
    </p:spTree>
    <p:extLst>
      <p:ext uri="{BB962C8B-B14F-4D97-AF65-F5344CB8AC3E}">
        <p14:creationId xmlns:p14="http://schemas.microsoft.com/office/powerpoint/2010/main" val="25583969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ECE8F44-9337-48C5-26A9-A124208A61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9052" y="128496"/>
            <a:ext cx="5053896" cy="66010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14189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22BAE9E-E808-6095-C639-83A154CC72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0422" y="128229"/>
            <a:ext cx="4951156" cy="6601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9407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092953D-2FBF-274C-70CE-58892A47EC4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9751" y="180668"/>
            <a:ext cx="4872498" cy="64966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796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5C46498D-7877-2B00-68C9-1A3C526545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4331" y="213442"/>
            <a:ext cx="4823337" cy="6431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59422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6F80C4-2B9A-F07F-8EA9-F5341ED5D28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599" y="357648"/>
            <a:ext cx="8190271" cy="61427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59194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22D8143-942D-E053-BF8F-C0820E61032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85419" y="252770"/>
            <a:ext cx="4764344" cy="6352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1915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</Words>
  <Application>Microsoft Office PowerPoint</Application>
  <PresentationFormat>Widescreen</PresentationFormat>
  <Paragraphs>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Aptos</vt:lpstr>
      <vt:lpstr>Aptos Display</vt:lpstr>
      <vt:lpstr>Arial</vt:lpstr>
      <vt:lpstr>Office Theme</vt:lpstr>
      <vt:lpstr>Pizza &amp; Praise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Rebekah Laurie</dc:creator>
  <cp:lastModifiedBy>Rebekah Laurie</cp:lastModifiedBy>
  <cp:revision>1</cp:revision>
  <dcterms:created xsi:type="dcterms:W3CDTF">2026-05-01T11:12:21Z</dcterms:created>
  <dcterms:modified xsi:type="dcterms:W3CDTF">2026-05-01T11:16:46Z</dcterms:modified>
</cp:coreProperties>
</file>