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F82D2-7E8C-09DC-B9EF-435E94CA2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B222E-F5A0-CA8C-E41F-415ADB2EF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E2ECD-9D12-DAFD-8267-EFF8BC69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4072F-89A8-E609-24DE-589D59FD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DC332-C3DC-C2B7-AE8D-C390BF85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46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96AF-CD84-7B81-0256-64D4F483C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2D125-1BEF-436E-04D8-4F7AE37A2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B2BCE-BAAD-635D-A76B-7B85C94C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09EC6-8832-E1D0-ED2D-AFE5379AA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AB010-2E8C-AAA0-5CFC-9A4B1E8A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5951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76C300-1D1D-CFA5-C576-BBC28F6D0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FA8D5A-1938-2386-A071-E9E157352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210B0-8557-947A-B141-1362137E0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02616-69D8-F3CC-B43D-38717F6CD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EF97E-78C6-C3B3-1554-F5F4B4365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6307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36E43-33D8-6622-CCD9-4EB85ED4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6A069-160C-3459-220A-E6CCFC612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E973A-0314-9D96-E19D-FC95AA16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19B2D-9479-BE08-0B72-B54309A4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94D77-1DE8-7C34-2188-DEA47725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5464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1AC88-6821-F90F-DB25-2C4B11F17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B7DDD-7A9A-73A9-660E-71AA4FB06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47A6A-12CA-1F21-7D01-82FFDD804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19342-7D52-7D4A-1172-741BDC04E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F2464-0401-4E22-9FDB-D966144E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361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C54CE-64F5-B32F-02C3-BF50BDACC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16EF8-D43A-23B6-F149-568FEBAA1F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D0CF7-1199-42E8-478B-1AE574340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D20A3-7A21-8B0A-06C1-C2A148B59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06715-0A1F-6EB2-3AB4-3FDA6B287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BBED8-6BCD-4412-236F-0994D59B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377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650F5-245E-ADEE-8DC1-AC638E45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22D70-E331-612C-927B-631CE41C8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DEDAA-52A2-B897-8BF8-6A46222C5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77ED7C-214B-546E-D5D6-AB738AA49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F1B83-0B49-B62A-19EC-D160394222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503DDE-2B85-8360-707B-D5C6B655B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22432E-118A-47F7-53B6-35318471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BB8FF0-F01C-BA66-AFB5-3F71BB6A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2027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3C22F-8C83-940D-2593-834248D8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46AE57-8628-9C08-24D2-9858FBDA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B96848-95E2-A41E-4728-569E38BA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EB990-8217-D44B-D6F6-4DD4BB2C4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2392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1BB630-D6A7-1368-C9A0-587A3575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E8033-D566-8ED6-0FA4-FDD651F6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5446A-030B-1E7B-58A3-EDC3F2DE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9774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8796D-7818-ADE6-DC28-1BBF6A4BE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A5F44-3DE0-BF80-B535-5638F0CCF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E06A4-C2F4-A1A5-69DC-1F062E42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923D2-5E25-6743-6C90-54A91CD5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C776E-2E76-CADD-F073-DEE02E324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C15BD-F5C5-48AF-CFEB-77DA4B24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8778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993DC-4161-1415-11D4-2C9D9C54B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68110-2849-AF08-3074-B1626940A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B35E8-A164-F867-A991-DC0F77310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14029-5C41-BCB3-0D8D-BE8184786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05B87-B154-6669-AC06-BC2AD80B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88496-C840-017A-35AB-B0866784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6038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73956D-B1B4-04F6-8863-60F401A90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6F8CE-EE83-E65B-97B2-EF04D8A9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34B2F-992C-2A31-3B31-835D49FD9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6E69B6-4C73-47C0-85B6-3BE8F96535EF}" type="datetimeFigureOut">
              <a:rPr lang="en-NL" smtClean="0"/>
              <a:t>19/03/2026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69CFF-26E5-1BCF-D591-AC4C8D3DA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94CA0-5CDF-8E8F-3A80-1D4C2DD05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CCFB5-281C-4E59-B3FD-1BD7E82199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9262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E007C-48CF-9673-0235-3A15E3031B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Afternoon Tea 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C8337-3AE9-E628-D215-2F0F6634B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 the Refectory Fence 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97855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24EB99-FA83-22CA-7184-5FB9E59D3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162" y="105697"/>
            <a:ext cx="4984955" cy="664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64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A50631-1F87-5904-E1F7-F60160837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834" y="174112"/>
            <a:ext cx="4882331" cy="65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6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3098E1-F13C-D4BB-6DDB-7BF418539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736" y="99552"/>
            <a:ext cx="8878527" cy="665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4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4D689-6449-6A2A-621B-348AD7787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2931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dirty="0"/>
              <a:t>Afternoon Tea at The Refectory was a delicious success!! Thank you to all who helped and all who came.</a:t>
            </a:r>
            <a:endParaRPr lang="en-NL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434B7-469A-8044-D90B-6DABDF38CD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Saturday 14th February, God provided the sunshine and Rosemary, and her team provided a delicious ‘posh afternoon tea!</a:t>
            </a:r>
          </a:p>
          <a:p>
            <a:r>
              <a:rPr lang="en-US" dirty="0"/>
              <a:t>We raised just short of £400 for much needed church funds (heating repairs needed in The Refectory) 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95297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Afternoon Tea </vt:lpstr>
      <vt:lpstr>PowerPoint Presentation</vt:lpstr>
      <vt:lpstr>PowerPoint Presentation</vt:lpstr>
      <vt:lpstr>PowerPoint Presentation</vt:lpstr>
      <vt:lpstr>Afternoon Tea at The Refectory was a delicious success!! Thank you to all who helped and all who came.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Rebekah Laurie</dc:creator>
  <cp:lastModifiedBy>Rebekah Laurie</cp:lastModifiedBy>
  <cp:revision>1</cp:revision>
  <dcterms:created xsi:type="dcterms:W3CDTF">2026-03-19T10:57:37Z</dcterms:created>
  <dcterms:modified xsi:type="dcterms:W3CDTF">2026-03-19T11:02:24Z</dcterms:modified>
</cp:coreProperties>
</file>