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D52C0-F30C-1F17-41AB-DF46E2A40E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NL"/>
          </a:p>
        </p:txBody>
      </p:sp>
      <p:sp>
        <p:nvSpPr>
          <p:cNvPr id="3" name="Subtitle 2">
            <a:extLst>
              <a:ext uri="{FF2B5EF4-FFF2-40B4-BE49-F238E27FC236}">
                <a16:creationId xmlns:a16="http://schemas.microsoft.com/office/drawing/2014/main" id="{4DCD72F5-8746-9DF3-D582-1DC4C47FB2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NL"/>
          </a:p>
        </p:txBody>
      </p:sp>
      <p:sp>
        <p:nvSpPr>
          <p:cNvPr id="4" name="Date Placeholder 3">
            <a:extLst>
              <a:ext uri="{FF2B5EF4-FFF2-40B4-BE49-F238E27FC236}">
                <a16:creationId xmlns:a16="http://schemas.microsoft.com/office/drawing/2014/main" id="{87F68644-2AA1-80F8-17E8-06C20DE5C947}"/>
              </a:ext>
            </a:extLst>
          </p:cNvPr>
          <p:cNvSpPr>
            <a:spLocks noGrp="1"/>
          </p:cNvSpPr>
          <p:nvPr>
            <p:ph type="dt" sz="half" idx="10"/>
          </p:nvPr>
        </p:nvSpPr>
        <p:spPr/>
        <p:txBody>
          <a:bodyPr/>
          <a:lstStyle/>
          <a:p>
            <a:fld id="{EA8A4811-6CB3-4D8C-A8CB-F0ED683E1770}" type="datetimeFigureOut">
              <a:rPr lang="en-NL" smtClean="0"/>
              <a:t>19/03/2026</a:t>
            </a:fld>
            <a:endParaRPr lang="en-NL"/>
          </a:p>
        </p:txBody>
      </p:sp>
      <p:sp>
        <p:nvSpPr>
          <p:cNvPr id="5" name="Footer Placeholder 4">
            <a:extLst>
              <a:ext uri="{FF2B5EF4-FFF2-40B4-BE49-F238E27FC236}">
                <a16:creationId xmlns:a16="http://schemas.microsoft.com/office/drawing/2014/main" id="{0AFF88C4-B2E3-3961-36E3-03A8ACC10864}"/>
              </a:ext>
            </a:extLst>
          </p:cNvPr>
          <p:cNvSpPr>
            <a:spLocks noGrp="1"/>
          </p:cNvSpPr>
          <p:nvPr>
            <p:ph type="ftr" sz="quarter" idx="11"/>
          </p:nvPr>
        </p:nvSpPr>
        <p:spPr/>
        <p:txBody>
          <a:bodyPr/>
          <a:lstStyle/>
          <a:p>
            <a:endParaRPr lang="en-NL"/>
          </a:p>
        </p:txBody>
      </p:sp>
      <p:sp>
        <p:nvSpPr>
          <p:cNvPr id="6" name="Slide Number Placeholder 5">
            <a:extLst>
              <a:ext uri="{FF2B5EF4-FFF2-40B4-BE49-F238E27FC236}">
                <a16:creationId xmlns:a16="http://schemas.microsoft.com/office/drawing/2014/main" id="{ABF36908-1511-C929-DDA4-78541A76BED6}"/>
              </a:ext>
            </a:extLst>
          </p:cNvPr>
          <p:cNvSpPr>
            <a:spLocks noGrp="1"/>
          </p:cNvSpPr>
          <p:nvPr>
            <p:ph type="sldNum" sz="quarter" idx="12"/>
          </p:nvPr>
        </p:nvSpPr>
        <p:spPr/>
        <p:txBody>
          <a:bodyPr/>
          <a:lstStyle/>
          <a:p>
            <a:fld id="{4DEE2B64-AC72-4E95-969D-F50565D74F0A}" type="slidenum">
              <a:rPr lang="en-NL" smtClean="0"/>
              <a:t>‹#›</a:t>
            </a:fld>
            <a:endParaRPr lang="en-NL"/>
          </a:p>
        </p:txBody>
      </p:sp>
    </p:spTree>
    <p:extLst>
      <p:ext uri="{BB962C8B-B14F-4D97-AF65-F5344CB8AC3E}">
        <p14:creationId xmlns:p14="http://schemas.microsoft.com/office/powerpoint/2010/main" val="4167669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94A4D-B280-E786-ABAE-60BCD2AD519B}"/>
              </a:ext>
            </a:extLst>
          </p:cNvPr>
          <p:cNvSpPr>
            <a:spLocks noGrp="1"/>
          </p:cNvSpPr>
          <p:nvPr>
            <p:ph type="title"/>
          </p:nvPr>
        </p:nvSpPr>
        <p:spPr/>
        <p:txBody>
          <a:bodyPr/>
          <a:lstStyle/>
          <a:p>
            <a:r>
              <a:rPr lang="en-US"/>
              <a:t>Click to edit Master title style</a:t>
            </a:r>
            <a:endParaRPr lang="en-NL"/>
          </a:p>
        </p:txBody>
      </p:sp>
      <p:sp>
        <p:nvSpPr>
          <p:cNvPr id="3" name="Content Placeholder 2">
            <a:extLst>
              <a:ext uri="{FF2B5EF4-FFF2-40B4-BE49-F238E27FC236}">
                <a16:creationId xmlns:a16="http://schemas.microsoft.com/office/drawing/2014/main" id="{5F7B6D05-DC56-DA16-E9D1-3A3700D003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L"/>
          </a:p>
        </p:txBody>
      </p:sp>
      <p:sp>
        <p:nvSpPr>
          <p:cNvPr id="4" name="Date Placeholder 3">
            <a:extLst>
              <a:ext uri="{FF2B5EF4-FFF2-40B4-BE49-F238E27FC236}">
                <a16:creationId xmlns:a16="http://schemas.microsoft.com/office/drawing/2014/main" id="{7D353C07-2EA7-16FC-82C3-1981DC02B608}"/>
              </a:ext>
            </a:extLst>
          </p:cNvPr>
          <p:cNvSpPr>
            <a:spLocks noGrp="1"/>
          </p:cNvSpPr>
          <p:nvPr>
            <p:ph type="dt" sz="half" idx="10"/>
          </p:nvPr>
        </p:nvSpPr>
        <p:spPr/>
        <p:txBody>
          <a:bodyPr/>
          <a:lstStyle/>
          <a:p>
            <a:fld id="{EA8A4811-6CB3-4D8C-A8CB-F0ED683E1770}" type="datetimeFigureOut">
              <a:rPr lang="en-NL" smtClean="0"/>
              <a:t>19/03/2026</a:t>
            </a:fld>
            <a:endParaRPr lang="en-NL"/>
          </a:p>
        </p:txBody>
      </p:sp>
      <p:sp>
        <p:nvSpPr>
          <p:cNvPr id="5" name="Footer Placeholder 4">
            <a:extLst>
              <a:ext uri="{FF2B5EF4-FFF2-40B4-BE49-F238E27FC236}">
                <a16:creationId xmlns:a16="http://schemas.microsoft.com/office/drawing/2014/main" id="{8E0C4D11-2F58-FA35-FDDD-D558CC0CF7BA}"/>
              </a:ext>
            </a:extLst>
          </p:cNvPr>
          <p:cNvSpPr>
            <a:spLocks noGrp="1"/>
          </p:cNvSpPr>
          <p:nvPr>
            <p:ph type="ftr" sz="quarter" idx="11"/>
          </p:nvPr>
        </p:nvSpPr>
        <p:spPr/>
        <p:txBody>
          <a:bodyPr/>
          <a:lstStyle/>
          <a:p>
            <a:endParaRPr lang="en-NL"/>
          </a:p>
        </p:txBody>
      </p:sp>
      <p:sp>
        <p:nvSpPr>
          <p:cNvPr id="6" name="Slide Number Placeholder 5">
            <a:extLst>
              <a:ext uri="{FF2B5EF4-FFF2-40B4-BE49-F238E27FC236}">
                <a16:creationId xmlns:a16="http://schemas.microsoft.com/office/drawing/2014/main" id="{A96D89F4-1A5D-91FD-9709-D54AA06949DB}"/>
              </a:ext>
            </a:extLst>
          </p:cNvPr>
          <p:cNvSpPr>
            <a:spLocks noGrp="1"/>
          </p:cNvSpPr>
          <p:nvPr>
            <p:ph type="sldNum" sz="quarter" idx="12"/>
          </p:nvPr>
        </p:nvSpPr>
        <p:spPr/>
        <p:txBody>
          <a:bodyPr/>
          <a:lstStyle/>
          <a:p>
            <a:fld id="{4DEE2B64-AC72-4E95-969D-F50565D74F0A}" type="slidenum">
              <a:rPr lang="en-NL" smtClean="0"/>
              <a:t>‹#›</a:t>
            </a:fld>
            <a:endParaRPr lang="en-NL"/>
          </a:p>
        </p:txBody>
      </p:sp>
    </p:spTree>
    <p:extLst>
      <p:ext uri="{BB962C8B-B14F-4D97-AF65-F5344CB8AC3E}">
        <p14:creationId xmlns:p14="http://schemas.microsoft.com/office/powerpoint/2010/main" val="2956361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A162B-A328-E966-3F98-C820F6642E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NL"/>
          </a:p>
        </p:txBody>
      </p:sp>
      <p:sp>
        <p:nvSpPr>
          <p:cNvPr id="3" name="Text Placeholder 2">
            <a:extLst>
              <a:ext uri="{FF2B5EF4-FFF2-40B4-BE49-F238E27FC236}">
                <a16:creationId xmlns:a16="http://schemas.microsoft.com/office/drawing/2014/main" id="{AB194113-AD0C-C36B-C8FA-64B23405970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6D9158-1739-2318-705A-41E76770E277}"/>
              </a:ext>
            </a:extLst>
          </p:cNvPr>
          <p:cNvSpPr>
            <a:spLocks noGrp="1"/>
          </p:cNvSpPr>
          <p:nvPr>
            <p:ph type="dt" sz="half" idx="10"/>
          </p:nvPr>
        </p:nvSpPr>
        <p:spPr/>
        <p:txBody>
          <a:bodyPr/>
          <a:lstStyle/>
          <a:p>
            <a:fld id="{EA8A4811-6CB3-4D8C-A8CB-F0ED683E1770}" type="datetimeFigureOut">
              <a:rPr lang="en-NL" smtClean="0"/>
              <a:t>19/03/2026</a:t>
            </a:fld>
            <a:endParaRPr lang="en-NL"/>
          </a:p>
        </p:txBody>
      </p:sp>
      <p:sp>
        <p:nvSpPr>
          <p:cNvPr id="5" name="Footer Placeholder 4">
            <a:extLst>
              <a:ext uri="{FF2B5EF4-FFF2-40B4-BE49-F238E27FC236}">
                <a16:creationId xmlns:a16="http://schemas.microsoft.com/office/drawing/2014/main" id="{57613AF1-F26D-E441-2FFB-9C05F758DD44}"/>
              </a:ext>
            </a:extLst>
          </p:cNvPr>
          <p:cNvSpPr>
            <a:spLocks noGrp="1"/>
          </p:cNvSpPr>
          <p:nvPr>
            <p:ph type="ftr" sz="quarter" idx="11"/>
          </p:nvPr>
        </p:nvSpPr>
        <p:spPr/>
        <p:txBody>
          <a:bodyPr/>
          <a:lstStyle/>
          <a:p>
            <a:endParaRPr lang="en-NL"/>
          </a:p>
        </p:txBody>
      </p:sp>
      <p:sp>
        <p:nvSpPr>
          <p:cNvPr id="6" name="Slide Number Placeholder 5">
            <a:extLst>
              <a:ext uri="{FF2B5EF4-FFF2-40B4-BE49-F238E27FC236}">
                <a16:creationId xmlns:a16="http://schemas.microsoft.com/office/drawing/2014/main" id="{226D5BAE-6EF7-A53F-3411-A97575E33FFF}"/>
              </a:ext>
            </a:extLst>
          </p:cNvPr>
          <p:cNvSpPr>
            <a:spLocks noGrp="1"/>
          </p:cNvSpPr>
          <p:nvPr>
            <p:ph type="sldNum" sz="quarter" idx="12"/>
          </p:nvPr>
        </p:nvSpPr>
        <p:spPr/>
        <p:txBody>
          <a:bodyPr/>
          <a:lstStyle/>
          <a:p>
            <a:fld id="{4DEE2B64-AC72-4E95-969D-F50565D74F0A}" type="slidenum">
              <a:rPr lang="en-NL" smtClean="0"/>
              <a:t>‹#›</a:t>
            </a:fld>
            <a:endParaRPr lang="en-NL"/>
          </a:p>
        </p:txBody>
      </p:sp>
    </p:spTree>
    <p:extLst>
      <p:ext uri="{BB962C8B-B14F-4D97-AF65-F5344CB8AC3E}">
        <p14:creationId xmlns:p14="http://schemas.microsoft.com/office/powerpoint/2010/main" val="1006540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B252F-8840-9A55-9014-D5F7BDB7C842}"/>
              </a:ext>
            </a:extLst>
          </p:cNvPr>
          <p:cNvSpPr>
            <a:spLocks noGrp="1"/>
          </p:cNvSpPr>
          <p:nvPr>
            <p:ph type="title"/>
          </p:nvPr>
        </p:nvSpPr>
        <p:spPr/>
        <p:txBody>
          <a:bodyPr/>
          <a:lstStyle/>
          <a:p>
            <a:r>
              <a:rPr lang="en-US"/>
              <a:t>Click to edit Master title style</a:t>
            </a:r>
            <a:endParaRPr lang="en-NL"/>
          </a:p>
        </p:txBody>
      </p:sp>
      <p:sp>
        <p:nvSpPr>
          <p:cNvPr id="3" name="Content Placeholder 2">
            <a:extLst>
              <a:ext uri="{FF2B5EF4-FFF2-40B4-BE49-F238E27FC236}">
                <a16:creationId xmlns:a16="http://schemas.microsoft.com/office/drawing/2014/main" id="{95AD4FF7-6E3B-DBA4-68A6-E4CEAAE90D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L"/>
          </a:p>
        </p:txBody>
      </p:sp>
      <p:sp>
        <p:nvSpPr>
          <p:cNvPr id="4" name="Content Placeholder 3">
            <a:extLst>
              <a:ext uri="{FF2B5EF4-FFF2-40B4-BE49-F238E27FC236}">
                <a16:creationId xmlns:a16="http://schemas.microsoft.com/office/drawing/2014/main" id="{9F712710-4501-5FF9-5655-B6E025137B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L"/>
          </a:p>
        </p:txBody>
      </p:sp>
      <p:sp>
        <p:nvSpPr>
          <p:cNvPr id="5" name="Date Placeholder 4">
            <a:extLst>
              <a:ext uri="{FF2B5EF4-FFF2-40B4-BE49-F238E27FC236}">
                <a16:creationId xmlns:a16="http://schemas.microsoft.com/office/drawing/2014/main" id="{4EC4A519-38D2-1C6E-7EF7-0B1828747DB5}"/>
              </a:ext>
            </a:extLst>
          </p:cNvPr>
          <p:cNvSpPr>
            <a:spLocks noGrp="1"/>
          </p:cNvSpPr>
          <p:nvPr>
            <p:ph type="dt" sz="half" idx="10"/>
          </p:nvPr>
        </p:nvSpPr>
        <p:spPr/>
        <p:txBody>
          <a:bodyPr/>
          <a:lstStyle/>
          <a:p>
            <a:fld id="{EA8A4811-6CB3-4D8C-A8CB-F0ED683E1770}" type="datetimeFigureOut">
              <a:rPr lang="en-NL" smtClean="0"/>
              <a:t>19/03/2026</a:t>
            </a:fld>
            <a:endParaRPr lang="en-NL"/>
          </a:p>
        </p:txBody>
      </p:sp>
      <p:sp>
        <p:nvSpPr>
          <p:cNvPr id="6" name="Footer Placeholder 5">
            <a:extLst>
              <a:ext uri="{FF2B5EF4-FFF2-40B4-BE49-F238E27FC236}">
                <a16:creationId xmlns:a16="http://schemas.microsoft.com/office/drawing/2014/main" id="{03719BC2-3C61-AE27-F6A3-635AA5740BEF}"/>
              </a:ext>
            </a:extLst>
          </p:cNvPr>
          <p:cNvSpPr>
            <a:spLocks noGrp="1"/>
          </p:cNvSpPr>
          <p:nvPr>
            <p:ph type="ftr" sz="quarter" idx="11"/>
          </p:nvPr>
        </p:nvSpPr>
        <p:spPr/>
        <p:txBody>
          <a:bodyPr/>
          <a:lstStyle/>
          <a:p>
            <a:endParaRPr lang="en-NL"/>
          </a:p>
        </p:txBody>
      </p:sp>
      <p:sp>
        <p:nvSpPr>
          <p:cNvPr id="7" name="Slide Number Placeholder 6">
            <a:extLst>
              <a:ext uri="{FF2B5EF4-FFF2-40B4-BE49-F238E27FC236}">
                <a16:creationId xmlns:a16="http://schemas.microsoft.com/office/drawing/2014/main" id="{0A9809FE-C016-608D-55D9-F43A88DDD04B}"/>
              </a:ext>
            </a:extLst>
          </p:cNvPr>
          <p:cNvSpPr>
            <a:spLocks noGrp="1"/>
          </p:cNvSpPr>
          <p:nvPr>
            <p:ph type="sldNum" sz="quarter" idx="12"/>
          </p:nvPr>
        </p:nvSpPr>
        <p:spPr/>
        <p:txBody>
          <a:bodyPr/>
          <a:lstStyle/>
          <a:p>
            <a:fld id="{4DEE2B64-AC72-4E95-969D-F50565D74F0A}" type="slidenum">
              <a:rPr lang="en-NL" smtClean="0"/>
              <a:t>‹#›</a:t>
            </a:fld>
            <a:endParaRPr lang="en-NL"/>
          </a:p>
        </p:txBody>
      </p:sp>
    </p:spTree>
    <p:extLst>
      <p:ext uri="{BB962C8B-B14F-4D97-AF65-F5344CB8AC3E}">
        <p14:creationId xmlns:p14="http://schemas.microsoft.com/office/powerpoint/2010/main" val="1046130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073BF-C3D3-F9DA-978A-986B554B9867}"/>
              </a:ext>
            </a:extLst>
          </p:cNvPr>
          <p:cNvSpPr>
            <a:spLocks noGrp="1"/>
          </p:cNvSpPr>
          <p:nvPr>
            <p:ph type="title"/>
          </p:nvPr>
        </p:nvSpPr>
        <p:spPr>
          <a:xfrm>
            <a:off x="839788" y="365125"/>
            <a:ext cx="10515600" cy="1325563"/>
          </a:xfrm>
        </p:spPr>
        <p:txBody>
          <a:bodyPr/>
          <a:lstStyle/>
          <a:p>
            <a:r>
              <a:rPr lang="en-US"/>
              <a:t>Click to edit Master title style</a:t>
            </a:r>
            <a:endParaRPr lang="en-NL"/>
          </a:p>
        </p:txBody>
      </p:sp>
      <p:sp>
        <p:nvSpPr>
          <p:cNvPr id="3" name="Text Placeholder 2">
            <a:extLst>
              <a:ext uri="{FF2B5EF4-FFF2-40B4-BE49-F238E27FC236}">
                <a16:creationId xmlns:a16="http://schemas.microsoft.com/office/drawing/2014/main" id="{8774A5D6-5F46-9E36-C11C-7DAE36FAAE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7FEEC8-A173-16D0-381F-F52B73A536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L"/>
          </a:p>
        </p:txBody>
      </p:sp>
      <p:sp>
        <p:nvSpPr>
          <p:cNvPr id="5" name="Text Placeholder 4">
            <a:extLst>
              <a:ext uri="{FF2B5EF4-FFF2-40B4-BE49-F238E27FC236}">
                <a16:creationId xmlns:a16="http://schemas.microsoft.com/office/drawing/2014/main" id="{67F16CC8-8B07-276F-4453-A9F464557B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60279E-14A1-58CA-0D62-AE1726CF8D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L"/>
          </a:p>
        </p:txBody>
      </p:sp>
      <p:sp>
        <p:nvSpPr>
          <p:cNvPr id="7" name="Date Placeholder 6">
            <a:extLst>
              <a:ext uri="{FF2B5EF4-FFF2-40B4-BE49-F238E27FC236}">
                <a16:creationId xmlns:a16="http://schemas.microsoft.com/office/drawing/2014/main" id="{488E584C-32BD-EDAE-11FA-1EA0B3C63103}"/>
              </a:ext>
            </a:extLst>
          </p:cNvPr>
          <p:cNvSpPr>
            <a:spLocks noGrp="1"/>
          </p:cNvSpPr>
          <p:nvPr>
            <p:ph type="dt" sz="half" idx="10"/>
          </p:nvPr>
        </p:nvSpPr>
        <p:spPr/>
        <p:txBody>
          <a:bodyPr/>
          <a:lstStyle/>
          <a:p>
            <a:fld id="{EA8A4811-6CB3-4D8C-A8CB-F0ED683E1770}" type="datetimeFigureOut">
              <a:rPr lang="en-NL" smtClean="0"/>
              <a:t>19/03/2026</a:t>
            </a:fld>
            <a:endParaRPr lang="en-NL"/>
          </a:p>
        </p:txBody>
      </p:sp>
      <p:sp>
        <p:nvSpPr>
          <p:cNvPr id="8" name="Footer Placeholder 7">
            <a:extLst>
              <a:ext uri="{FF2B5EF4-FFF2-40B4-BE49-F238E27FC236}">
                <a16:creationId xmlns:a16="http://schemas.microsoft.com/office/drawing/2014/main" id="{B4746EFA-6C96-F36B-BA71-4319CFFF68AD}"/>
              </a:ext>
            </a:extLst>
          </p:cNvPr>
          <p:cNvSpPr>
            <a:spLocks noGrp="1"/>
          </p:cNvSpPr>
          <p:nvPr>
            <p:ph type="ftr" sz="quarter" idx="11"/>
          </p:nvPr>
        </p:nvSpPr>
        <p:spPr/>
        <p:txBody>
          <a:bodyPr/>
          <a:lstStyle/>
          <a:p>
            <a:endParaRPr lang="en-NL"/>
          </a:p>
        </p:txBody>
      </p:sp>
      <p:sp>
        <p:nvSpPr>
          <p:cNvPr id="9" name="Slide Number Placeholder 8">
            <a:extLst>
              <a:ext uri="{FF2B5EF4-FFF2-40B4-BE49-F238E27FC236}">
                <a16:creationId xmlns:a16="http://schemas.microsoft.com/office/drawing/2014/main" id="{288F4DED-5BC1-8EE1-6D70-781E18558CC4}"/>
              </a:ext>
            </a:extLst>
          </p:cNvPr>
          <p:cNvSpPr>
            <a:spLocks noGrp="1"/>
          </p:cNvSpPr>
          <p:nvPr>
            <p:ph type="sldNum" sz="quarter" idx="12"/>
          </p:nvPr>
        </p:nvSpPr>
        <p:spPr/>
        <p:txBody>
          <a:bodyPr/>
          <a:lstStyle/>
          <a:p>
            <a:fld id="{4DEE2B64-AC72-4E95-969D-F50565D74F0A}" type="slidenum">
              <a:rPr lang="en-NL" smtClean="0"/>
              <a:t>‹#›</a:t>
            </a:fld>
            <a:endParaRPr lang="en-NL"/>
          </a:p>
        </p:txBody>
      </p:sp>
    </p:spTree>
    <p:extLst>
      <p:ext uri="{BB962C8B-B14F-4D97-AF65-F5344CB8AC3E}">
        <p14:creationId xmlns:p14="http://schemas.microsoft.com/office/powerpoint/2010/main" val="1860043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89FB8-07DA-C988-E86D-D2EAB9FDA326}"/>
              </a:ext>
            </a:extLst>
          </p:cNvPr>
          <p:cNvSpPr>
            <a:spLocks noGrp="1"/>
          </p:cNvSpPr>
          <p:nvPr>
            <p:ph type="title"/>
          </p:nvPr>
        </p:nvSpPr>
        <p:spPr/>
        <p:txBody>
          <a:bodyPr/>
          <a:lstStyle/>
          <a:p>
            <a:r>
              <a:rPr lang="en-US"/>
              <a:t>Click to edit Master title style</a:t>
            </a:r>
            <a:endParaRPr lang="en-NL"/>
          </a:p>
        </p:txBody>
      </p:sp>
      <p:sp>
        <p:nvSpPr>
          <p:cNvPr id="3" name="Date Placeholder 2">
            <a:extLst>
              <a:ext uri="{FF2B5EF4-FFF2-40B4-BE49-F238E27FC236}">
                <a16:creationId xmlns:a16="http://schemas.microsoft.com/office/drawing/2014/main" id="{161EF08B-BD17-511D-2F3C-B113C75B1AFC}"/>
              </a:ext>
            </a:extLst>
          </p:cNvPr>
          <p:cNvSpPr>
            <a:spLocks noGrp="1"/>
          </p:cNvSpPr>
          <p:nvPr>
            <p:ph type="dt" sz="half" idx="10"/>
          </p:nvPr>
        </p:nvSpPr>
        <p:spPr/>
        <p:txBody>
          <a:bodyPr/>
          <a:lstStyle/>
          <a:p>
            <a:fld id="{EA8A4811-6CB3-4D8C-A8CB-F0ED683E1770}" type="datetimeFigureOut">
              <a:rPr lang="en-NL" smtClean="0"/>
              <a:t>19/03/2026</a:t>
            </a:fld>
            <a:endParaRPr lang="en-NL"/>
          </a:p>
        </p:txBody>
      </p:sp>
      <p:sp>
        <p:nvSpPr>
          <p:cNvPr id="4" name="Footer Placeholder 3">
            <a:extLst>
              <a:ext uri="{FF2B5EF4-FFF2-40B4-BE49-F238E27FC236}">
                <a16:creationId xmlns:a16="http://schemas.microsoft.com/office/drawing/2014/main" id="{1266C40E-935E-5AFA-F064-41A3C5B2ACBB}"/>
              </a:ext>
            </a:extLst>
          </p:cNvPr>
          <p:cNvSpPr>
            <a:spLocks noGrp="1"/>
          </p:cNvSpPr>
          <p:nvPr>
            <p:ph type="ftr" sz="quarter" idx="11"/>
          </p:nvPr>
        </p:nvSpPr>
        <p:spPr/>
        <p:txBody>
          <a:bodyPr/>
          <a:lstStyle/>
          <a:p>
            <a:endParaRPr lang="en-NL"/>
          </a:p>
        </p:txBody>
      </p:sp>
      <p:sp>
        <p:nvSpPr>
          <p:cNvPr id="5" name="Slide Number Placeholder 4">
            <a:extLst>
              <a:ext uri="{FF2B5EF4-FFF2-40B4-BE49-F238E27FC236}">
                <a16:creationId xmlns:a16="http://schemas.microsoft.com/office/drawing/2014/main" id="{126ADD28-DD91-7066-A660-442B0ECDC34A}"/>
              </a:ext>
            </a:extLst>
          </p:cNvPr>
          <p:cNvSpPr>
            <a:spLocks noGrp="1"/>
          </p:cNvSpPr>
          <p:nvPr>
            <p:ph type="sldNum" sz="quarter" idx="12"/>
          </p:nvPr>
        </p:nvSpPr>
        <p:spPr/>
        <p:txBody>
          <a:bodyPr/>
          <a:lstStyle/>
          <a:p>
            <a:fld id="{4DEE2B64-AC72-4E95-969D-F50565D74F0A}" type="slidenum">
              <a:rPr lang="en-NL" smtClean="0"/>
              <a:t>‹#›</a:t>
            </a:fld>
            <a:endParaRPr lang="en-NL"/>
          </a:p>
        </p:txBody>
      </p:sp>
    </p:spTree>
    <p:extLst>
      <p:ext uri="{BB962C8B-B14F-4D97-AF65-F5344CB8AC3E}">
        <p14:creationId xmlns:p14="http://schemas.microsoft.com/office/powerpoint/2010/main" val="2040089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AD0A81-5576-31D3-FF70-4719EF6CE344}"/>
              </a:ext>
            </a:extLst>
          </p:cNvPr>
          <p:cNvSpPr>
            <a:spLocks noGrp="1"/>
          </p:cNvSpPr>
          <p:nvPr>
            <p:ph type="dt" sz="half" idx="10"/>
          </p:nvPr>
        </p:nvSpPr>
        <p:spPr/>
        <p:txBody>
          <a:bodyPr/>
          <a:lstStyle/>
          <a:p>
            <a:fld id="{EA8A4811-6CB3-4D8C-A8CB-F0ED683E1770}" type="datetimeFigureOut">
              <a:rPr lang="en-NL" smtClean="0"/>
              <a:t>19/03/2026</a:t>
            </a:fld>
            <a:endParaRPr lang="en-NL"/>
          </a:p>
        </p:txBody>
      </p:sp>
      <p:sp>
        <p:nvSpPr>
          <p:cNvPr id="3" name="Footer Placeholder 2">
            <a:extLst>
              <a:ext uri="{FF2B5EF4-FFF2-40B4-BE49-F238E27FC236}">
                <a16:creationId xmlns:a16="http://schemas.microsoft.com/office/drawing/2014/main" id="{E98B5857-7241-AE1E-AB2A-728090209228}"/>
              </a:ext>
            </a:extLst>
          </p:cNvPr>
          <p:cNvSpPr>
            <a:spLocks noGrp="1"/>
          </p:cNvSpPr>
          <p:nvPr>
            <p:ph type="ftr" sz="quarter" idx="11"/>
          </p:nvPr>
        </p:nvSpPr>
        <p:spPr/>
        <p:txBody>
          <a:bodyPr/>
          <a:lstStyle/>
          <a:p>
            <a:endParaRPr lang="en-NL"/>
          </a:p>
        </p:txBody>
      </p:sp>
      <p:sp>
        <p:nvSpPr>
          <p:cNvPr id="4" name="Slide Number Placeholder 3">
            <a:extLst>
              <a:ext uri="{FF2B5EF4-FFF2-40B4-BE49-F238E27FC236}">
                <a16:creationId xmlns:a16="http://schemas.microsoft.com/office/drawing/2014/main" id="{AF32967E-4686-305A-B54F-C565C66ED36E}"/>
              </a:ext>
            </a:extLst>
          </p:cNvPr>
          <p:cNvSpPr>
            <a:spLocks noGrp="1"/>
          </p:cNvSpPr>
          <p:nvPr>
            <p:ph type="sldNum" sz="quarter" idx="12"/>
          </p:nvPr>
        </p:nvSpPr>
        <p:spPr/>
        <p:txBody>
          <a:bodyPr/>
          <a:lstStyle/>
          <a:p>
            <a:fld id="{4DEE2B64-AC72-4E95-969D-F50565D74F0A}" type="slidenum">
              <a:rPr lang="en-NL" smtClean="0"/>
              <a:t>‹#›</a:t>
            </a:fld>
            <a:endParaRPr lang="en-NL"/>
          </a:p>
        </p:txBody>
      </p:sp>
    </p:spTree>
    <p:extLst>
      <p:ext uri="{BB962C8B-B14F-4D97-AF65-F5344CB8AC3E}">
        <p14:creationId xmlns:p14="http://schemas.microsoft.com/office/powerpoint/2010/main" val="592243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8E867-1BA8-E44E-E944-EF4A11B829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NL"/>
          </a:p>
        </p:txBody>
      </p:sp>
      <p:sp>
        <p:nvSpPr>
          <p:cNvPr id="3" name="Content Placeholder 2">
            <a:extLst>
              <a:ext uri="{FF2B5EF4-FFF2-40B4-BE49-F238E27FC236}">
                <a16:creationId xmlns:a16="http://schemas.microsoft.com/office/drawing/2014/main" id="{8EAA41F6-3369-A5E8-C730-D59A3443E2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L"/>
          </a:p>
        </p:txBody>
      </p:sp>
      <p:sp>
        <p:nvSpPr>
          <p:cNvPr id="4" name="Text Placeholder 3">
            <a:extLst>
              <a:ext uri="{FF2B5EF4-FFF2-40B4-BE49-F238E27FC236}">
                <a16:creationId xmlns:a16="http://schemas.microsoft.com/office/drawing/2014/main" id="{5651D8BA-2182-26B0-CE40-A32C1B0C5F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DBCB8-DFBE-E61D-3735-F88310571400}"/>
              </a:ext>
            </a:extLst>
          </p:cNvPr>
          <p:cNvSpPr>
            <a:spLocks noGrp="1"/>
          </p:cNvSpPr>
          <p:nvPr>
            <p:ph type="dt" sz="half" idx="10"/>
          </p:nvPr>
        </p:nvSpPr>
        <p:spPr/>
        <p:txBody>
          <a:bodyPr/>
          <a:lstStyle/>
          <a:p>
            <a:fld id="{EA8A4811-6CB3-4D8C-A8CB-F0ED683E1770}" type="datetimeFigureOut">
              <a:rPr lang="en-NL" smtClean="0"/>
              <a:t>19/03/2026</a:t>
            </a:fld>
            <a:endParaRPr lang="en-NL"/>
          </a:p>
        </p:txBody>
      </p:sp>
      <p:sp>
        <p:nvSpPr>
          <p:cNvPr id="6" name="Footer Placeholder 5">
            <a:extLst>
              <a:ext uri="{FF2B5EF4-FFF2-40B4-BE49-F238E27FC236}">
                <a16:creationId xmlns:a16="http://schemas.microsoft.com/office/drawing/2014/main" id="{8D5E0C30-2BF4-A102-3643-0C1C619029A1}"/>
              </a:ext>
            </a:extLst>
          </p:cNvPr>
          <p:cNvSpPr>
            <a:spLocks noGrp="1"/>
          </p:cNvSpPr>
          <p:nvPr>
            <p:ph type="ftr" sz="quarter" idx="11"/>
          </p:nvPr>
        </p:nvSpPr>
        <p:spPr/>
        <p:txBody>
          <a:bodyPr/>
          <a:lstStyle/>
          <a:p>
            <a:endParaRPr lang="en-NL"/>
          </a:p>
        </p:txBody>
      </p:sp>
      <p:sp>
        <p:nvSpPr>
          <p:cNvPr id="7" name="Slide Number Placeholder 6">
            <a:extLst>
              <a:ext uri="{FF2B5EF4-FFF2-40B4-BE49-F238E27FC236}">
                <a16:creationId xmlns:a16="http://schemas.microsoft.com/office/drawing/2014/main" id="{99E633A1-6D2B-D24A-3C8B-33D5A0164238}"/>
              </a:ext>
            </a:extLst>
          </p:cNvPr>
          <p:cNvSpPr>
            <a:spLocks noGrp="1"/>
          </p:cNvSpPr>
          <p:nvPr>
            <p:ph type="sldNum" sz="quarter" idx="12"/>
          </p:nvPr>
        </p:nvSpPr>
        <p:spPr/>
        <p:txBody>
          <a:bodyPr/>
          <a:lstStyle/>
          <a:p>
            <a:fld id="{4DEE2B64-AC72-4E95-969D-F50565D74F0A}" type="slidenum">
              <a:rPr lang="en-NL" smtClean="0"/>
              <a:t>‹#›</a:t>
            </a:fld>
            <a:endParaRPr lang="en-NL"/>
          </a:p>
        </p:txBody>
      </p:sp>
    </p:spTree>
    <p:extLst>
      <p:ext uri="{BB962C8B-B14F-4D97-AF65-F5344CB8AC3E}">
        <p14:creationId xmlns:p14="http://schemas.microsoft.com/office/powerpoint/2010/main" val="1105659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96A31-7437-7714-F2D5-FCE1E5E021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NL"/>
          </a:p>
        </p:txBody>
      </p:sp>
      <p:sp>
        <p:nvSpPr>
          <p:cNvPr id="3" name="Picture Placeholder 2">
            <a:extLst>
              <a:ext uri="{FF2B5EF4-FFF2-40B4-BE49-F238E27FC236}">
                <a16:creationId xmlns:a16="http://schemas.microsoft.com/office/drawing/2014/main" id="{E22D9359-A502-591F-7EEE-2ABCA3F03D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NL"/>
          </a:p>
        </p:txBody>
      </p:sp>
      <p:sp>
        <p:nvSpPr>
          <p:cNvPr id="4" name="Text Placeholder 3">
            <a:extLst>
              <a:ext uri="{FF2B5EF4-FFF2-40B4-BE49-F238E27FC236}">
                <a16:creationId xmlns:a16="http://schemas.microsoft.com/office/drawing/2014/main" id="{B6746D31-B42A-4110-8173-511829A659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252CBD-8AFB-EE29-D15E-B291AC0E8B5D}"/>
              </a:ext>
            </a:extLst>
          </p:cNvPr>
          <p:cNvSpPr>
            <a:spLocks noGrp="1"/>
          </p:cNvSpPr>
          <p:nvPr>
            <p:ph type="dt" sz="half" idx="10"/>
          </p:nvPr>
        </p:nvSpPr>
        <p:spPr/>
        <p:txBody>
          <a:bodyPr/>
          <a:lstStyle/>
          <a:p>
            <a:fld id="{EA8A4811-6CB3-4D8C-A8CB-F0ED683E1770}" type="datetimeFigureOut">
              <a:rPr lang="en-NL" smtClean="0"/>
              <a:t>19/03/2026</a:t>
            </a:fld>
            <a:endParaRPr lang="en-NL"/>
          </a:p>
        </p:txBody>
      </p:sp>
      <p:sp>
        <p:nvSpPr>
          <p:cNvPr id="6" name="Footer Placeholder 5">
            <a:extLst>
              <a:ext uri="{FF2B5EF4-FFF2-40B4-BE49-F238E27FC236}">
                <a16:creationId xmlns:a16="http://schemas.microsoft.com/office/drawing/2014/main" id="{D225F9DA-C01D-4979-4E72-F3A8D4BBE128}"/>
              </a:ext>
            </a:extLst>
          </p:cNvPr>
          <p:cNvSpPr>
            <a:spLocks noGrp="1"/>
          </p:cNvSpPr>
          <p:nvPr>
            <p:ph type="ftr" sz="quarter" idx="11"/>
          </p:nvPr>
        </p:nvSpPr>
        <p:spPr/>
        <p:txBody>
          <a:bodyPr/>
          <a:lstStyle/>
          <a:p>
            <a:endParaRPr lang="en-NL"/>
          </a:p>
        </p:txBody>
      </p:sp>
      <p:sp>
        <p:nvSpPr>
          <p:cNvPr id="7" name="Slide Number Placeholder 6">
            <a:extLst>
              <a:ext uri="{FF2B5EF4-FFF2-40B4-BE49-F238E27FC236}">
                <a16:creationId xmlns:a16="http://schemas.microsoft.com/office/drawing/2014/main" id="{308A54D6-3F85-698C-D81F-1924E24B9CC9}"/>
              </a:ext>
            </a:extLst>
          </p:cNvPr>
          <p:cNvSpPr>
            <a:spLocks noGrp="1"/>
          </p:cNvSpPr>
          <p:nvPr>
            <p:ph type="sldNum" sz="quarter" idx="12"/>
          </p:nvPr>
        </p:nvSpPr>
        <p:spPr/>
        <p:txBody>
          <a:bodyPr/>
          <a:lstStyle/>
          <a:p>
            <a:fld id="{4DEE2B64-AC72-4E95-969D-F50565D74F0A}" type="slidenum">
              <a:rPr lang="en-NL" smtClean="0"/>
              <a:t>‹#›</a:t>
            </a:fld>
            <a:endParaRPr lang="en-NL"/>
          </a:p>
        </p:txBody>
      </p:sp>
    </p:spTree>
    <p:extLst>
      <p:ext uri="{BB962C8B-B14F-4D97-AF65-F5344CB8AC3E}">
        <p14:creationId xmlns:p14="http://schemas.microsoft.com/office/powerpoint/2010/main" val="2076250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70922-9AD3-EB00-2CC1-EC1ADEF7946F}"/>
              </a:ext>
            </a:extLst>
          </p:cNvPr>
          <p:cNvSpPr>
            <a:spLocks noGrp="1"/>
          </p:cNvSpPr>
          <p:nvPr>
            <p:ph type="title"/>
          </p:nvPr>
        </p:nvSpPr>
        <p:spPr/>
        <p:txBody>
          <a:bodyPr/>
          <a:lstStyle/>
          <a:p>
            <a:r>
              <a:rPr lang="en-US"/>
              <a:t>Click to edit Master title style</a:t>
            </a:r>
            <a:endParaRPr lang="en-NL"/>
          </a:p>
        </p:txBody>
      </p:sp>
      <p:sp>
        <p:nvSpPr>
          <p:cNvPr id="3" name="Vertical Text Placeholder 2">
            <a:extLst>
              <a:ext uri="{FF2B5EF4-FFF2-40B4-BE49-F238E27FC236}">
                <a16:creationId xmlns:a16="http://schemas.microsoft.com/office/drawing/2014/main" id="{1D072763-F77A-9ECC-56C1-BE402A6DDB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L"/>
          </a:p>
        </p:txBody>
      </p:sp>
      <p:sp>
        <p:nvSpPr>
          <p:cNvPr id="4" name="Date Placeholder 3">
            <a:extLst>
              <a:ext uri="{FF2B5EF4-FFF2-40B4-BE49-F238E27FC236}">
                <a16:creationId xmlns:a16="http://schemas.microsoft.com/office/drawing/2014/main" id="{E94769B7-3AE7-A60F-04D2-EA4DC49DC021}"/>
              </a:ext>
            </a:extLst>
          </p:cNvPr>
          <p:cNvSpPr>
            <a:spLocks noGrp="1"/>
          </p:cNvSpPr>
          <p:nvPr>
            <p:ph type="dt" sz="half" idx="10"/>
          </p:nvPr>
        </p:nvSpPr>
        <p:spPr/>
        <p:txBody>
          <a:bodyPr/>
          <a:lstStyle/>
          <a:p>
            <a:fld id="{EA8A4811-6CB3-4D8C-A8CB-F0ED683E1770}" type="datetimeFigureOut">
              <a:rPr lang="en-NL" smtClean="0"/>
              <a:t>19/03/2026</a:t>
            </a:fld>
            <a:endParaRPr lang="en-NL"/>
          </a:p>
        </p:txBody>
      </p:sp>
      <p:sp>
        <p:nvSpPr>
          <p:cNvPr id="5" name="Footer Placeholder 4">
            <a:extLst>
              <a:ext uri="{FF2B5EF4-FFF2-40B4-BE49-F238E27FC236}">
                <a16:creationId xmlns:a16="http://schemas.microsoft.com/office/drawing/2014/main" id="{10123B1B-6A17-938C-F008-B50B015C01AB}"/>
              </a:ext>
            </a:extLst>
          </p:cNvPr>
          <p:cNvSpPr>
            <a:spLocks noGrp="1"/>
          </p:cNvSpPr>
          <p:nvPr>
            <p:ph type="ftr" sz="quarter" idx="11"/>
          </p:nvPr>
        </p:nvSpPr>
        <p:spPr/>
        <p:txBody>
          <a:bodyPr/>
          <a:lstStyle/>
          <a:p>
            <a:endParaRPr lang="en-NL"/>
          </a:p>
        </p:txBody>
      </p:sp>
      <p:sp>
        <p:nvSpPr>
          <p:cNvPr id="6" name="Slide Number Placeholder 5">
            <a:extLst>
              <a:ext uri="{FF2B5EF4-FFF2-40B4-BE49-F238E27FC236}">
                <a16:creationId xmlns:a16="http://schemas.microsoft.com/office/drawing/2014/main" id="{EDAFFFD7-EE3F-7569-FDB1-44E1CC089010}"/>
              </a:ext>
            </a:extLst>
          </p:cNvPr>
          <p:cNvSpPr>
            <a:spLocks noGrp="1"/>
          </p:cNvSpPr>
          <p:nvPr>
            <p:ph type="sldNum" sz="quarter" idx="12"/>
          </p:nvPr>
        </p:nvSpPr>
        <p:spPr/>
        <p:txBody>
          <a:bodyPr/>
          <a:lstStyle/>
          <a:p>
            <a:fld id="{4DEE2B64-AC72-4E95-969D-F50565D74F0A}" type="slidenum">
              <a:rPr lang="en-NL" smtClean="0"/>
              <a:t>‹#›</a:t>
            </a:fld>
            <a:endParaRPr lang="en-NL"/>
          </a:p>
        </p:txBody>
      </p:sp>
    </p:spTree>
    <p:extLst>
      <p:ext uri="{BB962C8B-B14F-4D97-AF65-F5344CB8AC3E}">
        <p14:creationId xmlns:p14="http://schemas.microsoft.com/office/powerpoint/2010/main" val="1871072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94892B-3262-C6D6-31D3-A94650EFEE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NL"/>
          </a:p>
        </p:txBody>
      </p:sp>
      <p:sp>
        <p:nvSpPr>
          <p:cNvPr id="3" name="Vertical Text Placeholder 2">
            <a:extLst>
              <a:ext uri="{FF2B5EF4-FFF2-40B4-BE49-F238E27FC236}">
                <a16:creationId xmlns:a16="http://schemas.microsoft.com/office/drawing/2014/main" id="{BF7C9AFC-68F3-E356-20C5-5D12314C1E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L"/>
          </a:p>
        </p:txBody>
      </p:sp>
      <p:sp>
        <p:nvSpPr>
          <p:cNvPr id="4" name="Date Placeholder 3">
            <a:extLst>
              <a:ext uri="{FF2B5EF4-FFF2-40B4-BE49-F238E27FC236}">
                <a16:creationId xmlns:a16="http://schemas.microsoft.com/office/drawing/2014/main" id="{21AE5B4F-1BCB-682A-ABF7-947A247BFB77}"/>
              </a:ext>
            </a:extLst>
          </p:cNvPr>
          <p:cNvSpPr>
            <a:spLocks noGrp="1"/>
          </p:cNvSpPr>
          <p:nvPr>
            <p:ph type="dt" sz="half" idx="10"/>
          </p:nvPr>
        </p:nvSpPr>
        <p:spPr/>
        <p:txBody>
          <a:bodyPr/>
          <a:lstStyle/>
          <a:p>
            <a:fld id="{EA8A4811-6CB3-4D8C-A8CB-F0ED683E1770}" type="datetimeFigureOut">
              <a:rPr lang="en-NL" smtClean="0"/>
              <a:t>19/03/2026</a:t>
            </a:fld>
            <a:endParaRPr lang="en-NL"/>
          </a:p>
        </p:txBody>
      </p:sp>
      <p:sp>
        <p:nvSpPr>
          <p:cNvPr id="5" name="Footer Placeholder 4">
            <a:extLst>
              <a:ext uri="{FF2B5EF4-FFF2-40B4-BE49-F238E27FC236}">
                <a16:creationId xmlns:a16="http://schemas.microsoft.com/office/drawing/2014/main" id="{C3FEE3A0-4BD3-F398-F77C-9FE0F9435A09}"/>
              </a:ext>
            </a:extLst>
          </p:cNvPr>
          <p:cNvSpPr>
            <a:spLocks noGrp="1"/>
          </p:cNvSpPr>
          <p:nvPr>
            <p:ph type="ftr" sz="quarter" idx="11"/>
          </p:nvPr>
        </p:nvSpPr>
        <p:spPr/>
        <p:txBody>
          <a:bodyPr/>
          <a:lstStyle/>
          <a:p>
            <a:endParaRPr lang="en-NL"/>
          </a:p>
        </p:txBody>
      </p:sp>
      <p:sp>
        <p:nvSpPr>
          <p:cNvPr id="6" name="Slide Number Placeholder 5">
            <a:extLst>
              <a:ext uri="{FF2B5EF4-FFF2-40B4-BE49-F238E27FC236}">
                <a16:creationId xmlns:a16="http://schemas.microsoft.com/office/drawing/2014/main" id="{F98E586F-4135-764F-F369-43F1EF0AAD82}"/>
              </a:ext>
            </a:extLst>
          </p:cNvPr>
          <p:cNvSpPr>
            <a:spLocks noGrp="1"/>
          </p:cNvSpPr>
          <p:nvPr>
            <p:ph type="sldNum" sz="quarter" idx="12"/>
          </p:nvPr>
        </p:nvSpPr>
        <p:spPr/>
        <p:txBody>
          <a:bodyPr/>
          <a:lstStyle/>
          <a:p>
            <a:fld id="{4DEE2B64-AC72-4E95-969D-F50565D74F0A}" type="slidenum">
              <a:rPr lang="en-NL" smtClean="0"/>
              <a:t>‹#›</a:t>
            </a:fld>
            <a:endParaRPr lang="en-NL"/>
          </a:p>
        </p:txBody>
      </p:sp>
    </p:spTree>
    <p:extLst>
      <p:ext uri="{BB962C8B-B14F-4D97-AF65-F5344CB8AC3E}">
        <p14:creationId xmlns:p14="http://schemas.microsoft.com/office/powerpoint/2010/main" val="1114323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095C0F-9DBB-2329-A398-9FD959099F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NL"/>
          </a:p>
        </p:txBody>
      </p:sp>
      <p:sp>
        <p:nvSpPr>
          <p:cNvPr id="3" name="Text Placeholder 2">
            <a:extLst>
              <a:ext uri="{FF2B5EF4-FFF2-40B4-BE49-F238E27FC236}">
                <a16:creationId xmlns:a16="http://schemas.microsoft.com/office/drawing/2014/main" id="{1D479C2E-455B-2036-F985-093FEA0557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NL"/>
          </a:p>
        </p:txBody>
      </p:sp>
      <p:sp>
        <p:nvSpPr>
          <p:cNvPr id="4" name="Date Placeholder 3">
            <a:extLst>
              <a:ext uri="{FF2B5EF4-FFF2-40B4-BE49-F238E27FC236}">
                <a16:creationId xmlns:a16="http://schemas.microsoft.com/office/drawing/2014/main" id="{FB6DE99B-A0B8-ADB0-DD4B-4E40FDC0F1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8A4811-6CB3-4D8C-A8CB-F0ED683E1770}" type="datetimeFigureOut">
              <a:rPr lang="en-NL" smtClean="0"/>
              <a:t>19/03/2026</a:t>
            </a:fld>
            <a:endParaRPr lang="en-NL"/>
          </a:p>
        </p:txBody>
      </p:sp>
      <p:sp>
        <p:nvSpPr>
          <p:cNvPr id="5" name="Footer Placeholder 4">
            <a:extLst>
              <a:ext uri="{FF2B5EF4-FFF2-40B4-BE49-F238E27FC236}">
                <a16:creationId xmlns:a16="http://schemas.microsoft.com/office/drawing/2014/main" id="{92F54496-FD2B-750A-99B6-9ABC11A3D7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NL"/>
          </a:p>
        </p:txBody>
      </p:sp>
      <p:sp>
        <p:nvSpPr>
          <p:cNvPr id="6" name="Slide Number Placeholder 5">
            <a:extLst>
              <a:ext uri="{FF2B5EF4-FFF2-40B4-BE49-F238E27FC236}">
                <a16:creationId xmlns:a16="http://schemas.microsoft.com/office/drawing/2014/main" id="{7EDE93A7-D840-9E56-D03F-349975C04A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EE2B64-AC72-4E95-969D-F50565D74F0A}" type="slidenum">
              <a:rPr lang="en-NL" smtClean="0"/>
              <a:t>‹#›</a:t>
            </a:fld>
            <a:endParaRPr lang="en-NL"/>
          </a:p>
        </p:txBody>
      </p:sp>
    </p:spTree>
    <p:extLst>
      <p:ext uri="{BB962C8B-B14F-4D97-AF65-F5344CB8AC3E}">
        <p14:creationId xmlns:p14="http://schemas.microsoft.com/office/powerpoint/2010/main" val="27330910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D0E00-7701-7356-9480-27A4FFCFD917}"/>
              </a:ext>
            </a:extLst>
          </p:cNvPr>
          <p:cNvSpPr>
            <a:spLocks noGrp="1"/>
          </p:cNvSpPr>
          <p:nvPr>
            <p:ph type="ctrTitle"/>
          </p:nvPr>
        </p:nvSpPr>
        <p:spPr/>
        <p:txBody>
          <a:bodyPr/>
          <a:lstStyle/>
          <a:p>
            <a:r>
              <a:rPr lang="en-NL" dirty="0"/>
              <a:t>A Service of Thanksgiving for John Bertalot </a:t>
            </a:r>
          </a:p>
        </p:txBody>
      </p:sp>
    </p:spTree>
    <p:extLst>
      <p:ext uri="{BB962C8B-B14F-4D97-AF65-F5344CB8AC3E}">
        <p14:creationId xmlns:p14="http://schemas.microsoft.com/office/powerpoint/2010/main" val="35889611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086F99-2FEF-D05E-AB46-7DBFF86718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00081" y="164690"/>
            <a:ext cx="4391837" cy="6528619"/>
          </a:xfrm>
          <a:prstGeom prst="rect">
            <a:avLst/>
          </a:prstGeom>
        </p:spPr>
      </p:pic>
    </p:spTree>
    <p:extLst>
      <p:ext uri="{BB962C8B-B14F-4D97-AF65-F5344CB8AC3E}">
        <p14:creationId xmlns:p14="http://schemas.microsoft.com/office/powerpoint/2010/main" val="2438697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09E8A0C-0555-795D-DA4B-275435580F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1829" y="59280"/>
            <a:ext cx="10028341" cy="6739439"/>
          </a:xfrm>
          <a:prstGeom prst="rect">
            <a:avLst/>
          </a:prstGeom>
        </p:spPr>
      </p:pic>
    </p:spTree>
    <p:extLst>
      <p:ext uri="{BB962C8B-B14F-4D97-AF65-F5344CB8AC3E}">
        <p14:creationId xmlns:p14="http://schemas.microsoft.com/office/powerpoint/2010/main" val="2440203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1C068-189F-6770-7DF0-801AADB6A74F}"/>
              </a:ext>
            </a:extLst>
          </p:cNvPr>
          <p:cNvSpPr>
            <a:spLocks noGrp="1"/>
          </p:cNvSpPr>
          <p:nvPr>
            <p:ph type="ctrTitle"/>
          </p:nvPr>
        </p:nvSpPr>
        <p:spPr>
          <a:xfrm>
            <a:off x="1524000" y="1993567"/>
            <a:ext cx="9144000" cy="2870866"/>
          </a:xfrm>
        </p:spPr>
        <p:txBody>
          <a:bodyPr>
            <a:normAutofit fontScale="90000"/>
          </a:bodyPr>
          <a:lstStyle/>
          <a:p>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br>
              <a:rPr lang="en-US" sz="3100" dirty="0"/>
            </a:br>
            <a:r>
              <a:rPr lang="en-US" sz="3100" dirty="0"/>
              <a:t>Bishop Philip referred to John’s time as Organist and Choirmaster at St Anne’s and the photograph which is featured in the Order of Service. Zoom in and see how many people you remember…… Happy days.   </a:t>
            </a:r>
            <a:br>
              <a:rPr lang="en-US" sz="3100" dirty="0"/>
            </a:br>
            <a:br>
              <a:rPr lang="en-US" dirty="0"/>
            </a:br>
            <a:endParaRPr lang="en-NL" dirty="0"/>
          </a:p>
        </p:txBody>
      </p:sp>
    </p:spTree>
    <p:extLst>
      <p:ext uri="{BB962C8B-B14F-4D97-AF65-F5344CB8AC3E}">
        <p14:creationId xmlns:p14="http://schemas.microsoft.com/office/powerpoint/2010/main" val="17195515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66</Words>
  <Application>Microsoft Office PowerPoint</Application>
  <PresentationFormat>Widescreen</PresentationFormat>
  <Paragraphs>2</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A Service of Thanksgiving for John Bertalot </vt:lpstr>
      <vt:lpstr>PowerPoint Presentation</vt:lpstr>
      <vt:lpstr>PowerPoint Presentation</vt:lpstr>
      <vt:lpstr>                   Bishop Philip referred to John’s time as Organist and Choirmaster at St Anne’s and the photograph which is featured in the Order of Service. Zoom in and see how many people you remember…… Happy days.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Rebekah Laurie</dc:creator>
  <cp:lastModifiedBy>Rebekah Laurie</cp:lastModifiedBy>
  <cp:revision>1</cp:revision>
  <dcterms:created xsi:type="dcterms:W3CDTF">2026-03-19T11:15:22Z</dcterms:created>
  <dcterms:modified xsi:type="dcterms:W3CDTF">2026-03-19T11:19:15Z</dcterms:modified>
</cp:coreProperties>
</file>