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C6BA-7932-EE00-F214-BEFC1E2CE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511F7-8BF7-3504-0FED-937A4B695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7CBB4-A399-9F88-48B9-3505C506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271D0-C0F8-C231-8D62-C4C7AC6F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9A07-83F1-94E2-40C5-3DDD1A90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0067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5BA9-893D-E565-9A82-92663133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573A-E2FC-E79D-5965-115D5547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74375-02E3-5BFC-937C-FEA2F7A4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5A127-7A18-1DA4-316C-BD51143E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B067-A160-E7E7-6D4D-A88EF59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936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DF763-A0DB-D0B2-FA37-06DF23BC8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40E8D-3561-B10D-5C5F-F621CC486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C338-5216-60D5-E3C5-61AFD43E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AB89-7A5F-13AC-154F-379009E4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0345-1076-58AC-61BF-E402DB4E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530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4DBB-14D7-1306-A345-5F29EA0B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1B04-2613-422B-DB06-0FB61D42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345C6-FCF4-3207-8250-6918EAF6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F2D6-A501-F1B1-4755-C497AFC3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27664-8527-CB42-526E-39E4DBE8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041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0215-D1DC-EC7D-2AB3-596D6F4D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6B549-634E-0E74-509C-2D856D29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27F0-A9CE-C37B-0DB6-939FD063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99F9C-7441-C3E9-C339-BAE62236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717A4-F78E-74C8-35BB-EFCD50A9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564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61D3-F67F-5911-F377-62FBAD86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E979-881A-4F8A-3680-D04C1866B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767C7-45F8-2409-6866-8ED00182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089C7-282C-8E1F-321A-E403D925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0ADCE-F72E-6F8E-F173-D240D006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864BA-D095-14A5-204B-FC3B4964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486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B36-9816-65F7-A68F-6B871ED2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8D6DB-C783-EE41-6092-E4E151F66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E9478-881B-18D9-EBB3-58869769F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C7F45-6D47-D38E-149B-F520BDE5D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7400-E33B-6C9E-13B7-1D2280F9C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B439E-1E94-71D6-603F-76796DA9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FB19A-69CA-51CC-3DD9-0D3C5766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A6419-860E-1492-1729-00DA4A5C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78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C7F8-83B8-F8C7-2366-72D16E46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F9A93-D8B6-FB60-83E1-748478C0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AFBE3-5FCF-B917-678C-E463FD30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68FF8-2CCB-B921-023E-6C46472E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05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75006-AF3A-3F6E-7292-9EF87A59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18D57-04E5-6581-044A-0139BB88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633F9-CC65-930E-5819-8381B49C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31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7571-2E8D-E684-73B2-02A20E15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6E75-D4BA-47A6-5C40-0C868E52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9C1D7-A5BF-7D45-B310-038E1B2E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612C8-1378-263E-A6F4-0DE88E43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CDD32-4278-A0BA-7983-A60D44B1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69F7A-DCBE-6739-2B5B-EE0D11A7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264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01C9-5BBD-E84A-0DE4-DC38C605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31CCE-3019-9CAB-E5DB-669628187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87C69-E1E6-9364-674A-BF9ED68FB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B4B20-2C34-9407-D654-9C981A90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E2B02-44AB-3294-D9D2-E3CA20CC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07ED-B1C5-7178-F4F7-B7F03495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2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28DB0-01AE-600F-B037-0CAB1A21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14AB7-4256-EBD3-1215-2AE29463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6E57-EE44-7FD8-ECE4-E3CC31770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D04CD-DFF5-4663-9175-1AB69BF32508}" type="datetimeFigureOut">
              <a:rPr lang="en-NL" smtClean="0"/>
              <a:t>03/03/2026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A41C-F3E9-11DC-12C6-EA8DFAA82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09C7-3501-7622-CA7A-ADC3E50F6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DAFB7-1854-4CDA-B3C8-672760F4593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866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52D8-2328-CCFC-7FDD-5428DA5E69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Curry and Quiz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D10F-9658-9A6D-DF78-6A4DED3B3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Friday 27</a:t>
            </a:r>
            <a:r>
              <a:rPr lang="en-US" baseline="30000" dirty="0"/>
              <a:t>th</a:t>
            </a:r>
            <a:r>
              <a:rPr lang="en-US" dirty="0"/>
              <a:t> February 2026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8975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0DB8-BC40-73D9-245B-C3A84D360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85" y="0"/>
            <a:ext cx="809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E6A6F-1DE0-BE2E-4241-B5AE251B4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5" y="0"/>
            <a:ext cx="526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266EC-8AB2-1C6E-C5B2-4D54C23A8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12" y="0"/>
            <a:ext cx="705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9C1C4-8724-B66A-5956-554D0EB5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49" y="0"/>
            <a:ext cx="637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1F59-E6A0-CF60-2CE5-B0C4DF8C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r>
              <a:rPr lang="en-US" sz="3100" dirty="0"/>
              <a:t>Thank you to all who helped on the night </a:t>
            </a:r>
            <a:br>
              <a:rPr lang="en-US" sz="3100" dirty="0"/>
            </a:br>
            <a:r>
              <a:rPr lang="en-US" sz="3100" dirty="0"/>
              <a:t>and all who came. </a:t>
            </a:r>
            <a:endParaRPr lang="en-NL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DEA98-3D22-B079-6ECE-02A38EF8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 We made £360 for church funds </a:t>
            </a:r>
          </a:p>
          <a:p>
            <a:pPr marL="0" indent="0" algn="ctr">
              <a:buNone/>
            </a:pPr>
            <a:r>
              <a:rPr lang="en-US" dirty="0"/>
              <a:t>(Refectory water burst to repair!)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8555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Curry and Quiz</vt:lpstr>
      <vt:lpstr>PowerPoint Presentation</vt:lpstr>
      <vt:lpstr>PowerPoint Presentation</vt:lpstr>
      <vt:lpstr>PowerPoint Presentation</vt:lpstr>
      <vt:lpstr>PowerPoint Presentation</vt:lpstr>
      <vt:lpstr>  Thank you to all who helped on the night  and all who came.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Rebekah Laurie</dc:creator>
  <cp:lastModifiedBy>Rebekah Laurie</cp:lastModifiedBy>
  <cp:revision>1</cp:revision>
  <dcterms:created xsi:type="dcterms:W3CDTF">2026-03-03T11:59:59Z</dcterms:created>
  <dcterms:modified xsi:type="dcterms:W3CDTF">2026-03-03T12:04:48Z</dcterms:modified>
</cp:coreProperties>
</file>