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1" r:id="rId2"/>
    <p:sldId id="2562" r:id="rId3"/>
    <p:sldId id="2563" r:id="rId4"/>
    <p:sldId id="2564" r:id="rId5"/>
    <p:sldId id="2565" r:id="rId6"/>
    <p:sldId id="2566" r:id="rId7"/>
    <p:sldId id="2568" r:id="rId8"/>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26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E28D92-E8E5-D6D0-0518-E83B8DFEBA64}"/>
              </a:ext>
            </a:extLst>
          </p:cNvPr>
          <p:cNvSpPr txBox="1">
            <a:spLocks noGrp="1"/>
          </p:cNvSpPr>
          <p:nvPr>
            <p:ph type="hdr" sz="quarter"/>
          </p:nvPr>
        </p:nvSpPr>
        <p:spPr>
          <a:xfrm>
            <a:off x="0" y="0"/>
            <a:ext cx="2971800" cy="499015"/>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endParaRPr lang="en-GB"/>
          </a:p>
        </p:txBody>
      </p:sp>
      <p:sp>
        <p:nvSpPr>
          <p:cNvPr id="3" name="Date Placeholder 2">
            <a:extLst>
              <a:ext uri="{FF2B5EF4-FFF2-40B4-BE49-F238E27FC236}">
                <a16:creationId xmlns:a16="http://schemas.microsoft.com/office/drawing/2014/main" id="{A913645D-276D-ECD7-06CE-971BB3C52583}"/>
              </a:ext>
            </a:extLst>
          </p:cNvPr>
          <p:cNvSpPr txBox="1">
            <a:spLocks noGrp="1"/>
          </p:cNvSpPr>
          <p:nvPr>
            <p:ph type="dt" idx="1"/>
          </p:nvPr>
        </p:nvSpPr>
        <p:spPr>
          <a:xfrm>
            <a:off x="3884608" y="0"/>
            <a:ext cx="2971800" cy="499015"/>
          </a:xfrm>
          <a:prstGeom prst="rect">
            <a:avLst/>
          </a:prstGeom>
          <a:noFill/>
          <a:ln>
            <a:noFill/>
          </a:ln>
        </p:spPr>
        <p:txBody>
          <a:bodyPr vert="horz" wrap="square" lIns="91440" tIns="45720" rIns="91440" bIns="45720" anchor="t"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fld id="{49B4C88F-7C98-4D83-A6C1-7E9B4F808E41}" type="datetime1">
              <a:rPr lang="en-GB"/>
              <a:pPr lvl="0"/>
              <a:t>26/07/2025</a:t>
            </a:fld>
            <a:endParaRPr lang="en-GB"/>
          </a:p>
        </p:txBody>
      </p:sp>
      <p:sp>
        <p:nvSpPr>
          <p:cNvPr id="4" name="Slide Image Placeholder 3">
            <a:extLst>
              <a:ext uri="{FF2B5EF4-FFF2-40B4-BE49-F238E27FC236}">
                <a16:creationId xmlns:a16="http://schemas.microsoft.com/office/drawing/2014/main" id="{D0FE518D-D8F4-3189-F7D9-5EC82499B2B0}"/>
              </a:ext>
            </a:extLst>
          </p:cNvPr>
          <p:cNvSpPr>
            <a:spLocks noGrp="1" noRot="1" noChangeAspect="1"/>
          </p:cNvSpPr>
          <p:nvPr>
            <p:ph type="sldImg" idx="2"/>
          </p:nvPr>
        </p:nvSpPr>
        <p:spPr>
          <a:xfrm>
            <a:off x="444498" y="1243017"/>
            <a:ext cx="5969002" cy="3357557"/>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EFD732A8-193B-B965-F952-B1C31DA033AB}"/>
              </a:ext>
            </a:extLst>
          </p:cNvPr>
          <p:cNvSpPr txBox="1">
            <a:spLocks noGrp="1"/>
          </p:cNvSpPr>
          <p:nvPr>
            <p:ph type="body" sz="quarter" idx="3"/>
          </p:nvPr>
        </p:nvSpPr>
        <p:spPr>
          <a:xfrm>
            <a:off x="685800" y="4786362"/>
            <a:ext cx="5486400" cy="3916119"/>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76ED7E6E-5AFF-D31F-3EBC-EC45884E4EDF}"/>
              </a:ext>
            </a:extLst>
          </p:cNvPr>
          <p:cNvSpPr txBox="1">
            <a:spLocks noGrp="1"/>
          </p:cNvSpPr>
          <p:nvPr>
            <p:ph type="ftr" sz="quarter" idx="4"/>
          </p:nvPr>
        </p:nvSpPr>
        <p:spPr>
          <a:xfrm>
            <a:off x="0" y="9446675"/>
            <a:ext cx="2971800" cy="499015"/>
          </a:xfrm>
          <a:prstGeom prst="rect">
            <a:avLst/>
          </a:prstGeom>
          <a:noFill/>
          <a:ln>
            <a:noFill/>
          </a:ln>
        </p:spPr>
        <p:txBody>
          <a:bodyPr vert="horz" wrap="square" lIns="91440" tIns="45720" rIns="91440" bIns="45720" anchor="b" anchorCtr="0" compatLnSpc="1">
            <a:noAutofit/>
          </a:bodyPr>
          <a:lstStyle>
            <a:lvl1pPr marL="0" marR="0" lvl="0" indent="0" algn="l"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endParaRPr lang="en-GB"/>
          </a:p>
        </p:txBody>
      </p:sp>
      <p:sp>
        <p:nvSpPr>
          <p:cNvPr id="7" name="Slide Number Placeholder 6">
            <a:extLst>
              <a:ext uri="{FF2B5EF4-FFF2-40B4-BE49-F238E27FC236}">
                <a16:creationId xmlns:a16="http://schemas.microsoft.com/office/drawing/2014/main" id="{AC25984B-15C1-D694-10B1-48600C2AB26F}"/>
              </a:ext>
            </a:extLst>
          </p:cNvPr>
          <p:cNvSpPr txBox="1">
            <a:spLocks noGrp="1"/>
          </p:cNvSpPr>
          <p:nvPr>
            <p:ph type="sldNum" sz="quarter" idx="5"/>
          </p:nvPr>
        </p:nvSpPr>
        <p:spPr>
          <a:xfrm>
            <a:off x="3884608" y="9446675"/>
            <a:ext cx="2971800" cy="499015"/>
          </a:xfrm>
          <a:prstGeom prst="rect">
            <a:avLst/>
          </a:prstGeom>
          <a:noFill/>
          <a:ln>
            <a:noFill/>
          </a:ln>
        </p:spPr>
        <p:txBody>
          <a:bodyPr vert="horz" wrap="square" lIns="91440" tIns="45720" rIns="91440" bIns="45720" anchor="b" anchorCtr="0" compatLnSpc="1">
            <a:noAutofit/>
          </a:bodyPr>
          <a:lstStyle>
            <a:lvl1pPr marL="0" marR="0" lvl="0" indent="0" algn="r" defTabSz="4572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Aptos"/>
              </a:defRPr>
            </a:lvl1pPr>
          </a:lstStyle>
          <a:p>
            <a:pPr lvl="0"/>
            <a:fld id="{497AC94C-5A80-41B7-BB21-CAD7623A6DC4}" type="slidenum">
              <a:t>‹#›</a:t>
            </a:fld>
            <a:endParaRPr lang="en-GB"/>
          </a:p>
        </p:txBody>
      </p:sp>
    </p:spTree>
    <p:extLst>
      <p:ext uri="{BB962C8B-B14F-4D97-AF65-F5344CB8AC3E}">
        <p14:creationId xmlns:p14="http://schemas.microsoft.com/office/powerpoint/2010/main" val="344161792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187E0-EBC5-F145-82CD-B23B4316F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1C201B-12AE-D8AB-85D4-5FF956A1C137}"/>
              </a:ext>
            </a:extLst>
          </p:cNvPr>
          <p:cNvSpPr txBox="1">
            <a:spLocks noGrp="1"/>
          </p:cNvSpPr>
          <p:nvPr>
            <p:ph type="body" sz="quarter" idx="1"/>
          </p:nvPr>
        </p:nvSpPr>
        <p:spPr/>
        <p:txBody>
          <a:bodyPr/>
          <a:lstStyle/>
          <a:p>
            <a:pPr lvl="0"/>
            <a:r>
              <a:rPr lang="en-GB"/>
              <a:t>AI-generated content may be incorrect. --- This presentation outlines our exciting project to improve seating by transitioning from traditional pews to modern chairs. We'll explore the current situation, benefits of change, and our plans for both short-term and long-term seating solutions.</a:t>
            </a:r>
          </a:p>
        </p:txBody>
      </p:sp>
      <p:sp>
        <p:nvSpPr>
          <p:cNvPr id="4" name="Slide Number Placeholder 3">
            <a:extLst>
              <a:ext uri="{FF2B5EF4-FFF2-40B4-BE49-F238E27FC236}">
                <a16:creationId xmlns:a16="http://schemas.microsoft.com/office/drawing/2014/main" id="{9E939DAD-F5C4-EB86-5A32-89F837AA0E2F}"/>
              </a:ext>
            </a:extLst>
          </p:cNvPr>
          <p:cNvSpPr txBox="1"/>
          <p:nvPr/>
        </p:nvSpPr>
        <p:spPr>
          <a:xfrm>
            <a:off x="3884608" y="9446675"/>
            <a:ext cx="2971800" cy="499015"/>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4C64E90-4038-4FCD-B81B-4D6485C33E77}" type="slidenum">
              <a:t>1</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218B9-30F5-0C84-50A8-990669916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FD93C-1922-3226-66FB-FAE5CF9021D4}"/>
              </a:ext>
            </a:extLst>
          </p:cNvPr>
          <p:cNvSpPr txBox="1">
            <a:spLocks noGrp="1"/>
          </p:cNvSpPr>
          <p:nvPr>
            <p:ph type="body" sz="quarter" idx="1"/>
          </p:nvPr>
        </p:nvSpPr>
        <p:spPr/>
        <p:txBody>
          <a:bodyPr/>
          <a:lstStyle/>
          <a:p>
            <a:pPr lvl="0"/>
            <a:r>
              <a:rPr lang="en-GB"/>
              <a:t>--- Our current seating consists of traditional wooden pews that have served us well but present limitations in comfort, flexibility, and space utilization. Understanding these constraints is essential for the forthcoming improvements. Image source: Microsoft 365 content library</a:t>
            </a:r>
          </a:p>
        </p:txBody>
      </p:sp>
      <p:sp>
        <p:nvSpPr>
          <p:cNvPr id="4" name="Slide Number Placeholder 3">
            <a:extLst>
              <a:ext uri="{FF2B5EF4-FFF2-40B4-BE49-F238E27FC236}">
                <a16:creationId xmlns:a16="http://schemas.microsoft.com/office/drawing/2014/main" id="{77D723AE-A4C7-12FA-B747-FC0AB8B19CAE}"/>
              </a:ext>
            </a:extLst>
          </p:cNvPr>
          <p:cNvSpPr txBox="1"/>
          <p:nvPr/>
        </p:nvSpPr>
        <p:spPr>
          <a:xfrm>
            <a:off x="3884608" y="9446675"/>
            <a:ext cx="2971800" cy="499015"/>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1C72F1-5392-4618-961E-8547767DB759}" type="slidenum">
              <a:t>2</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EA1D21-8A03-CA01-FBE3-D72CC08B7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3C6AE-4108-4568-54EF-8C798F93104D}"/>
              </a:ext>
            </a:extLst>
          </p:cNvPr>
          <p:cNvSpPr txBox="1">
            <a:spLocks noGrp="1"/>
          </p:cNvSpPr>
          <p:nvPr>
            <p:ph type="body" sz="quarter" idx="1"/>
          </p:nvPr>
        </p:nvSpPr>
        <p:spPr/>
        <p:txBody>
          <a:bodyPr/>
          <a:lstStyle/>
          <a:p>
            <a:pPr lvl="0"/>
            <a:r>
              <a:rPr lang="en-GB"/>
              <a:t>--- Switching to modern chairs offers numerous benefits including increased comfort, easier reconfiguration for different events, improved accessibility, and a more inviting atmosphere for our community. Image source: Microsoft 365 content library</a:t>
            </a:r>
          </a:p>
        </p:txBody>
      </p:sp>
      <p:sp>
        <p:nvSpPr>
          <p:cNvPr id="4" name="Slide Number Placeholder 3">
            <a:extLst>
              <a:ext uri="{FF2B5EF4-FFF2-40B4-BE49-F238E27FC236}">
                <a16:creationId xmlns:a16="http://schemas.microsoft.com/office/drawing/2014/main" id="{47F692F8-1EF6-1714-5F0A-976A1AF8CA22}"/>
              </a:ext>
            </a:extLst>
          </p:cNvPr>
          <p:cNvSpPr txBox="1"/>
          <p:nvPr/>
        </p:nvSpPr>
        <p:spPr>
          <a:xfrm>
            <a:off x="3884608" y="9446675"/>
            <a:ext cx="2971800" cy="499015"/>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74D614E-F318-49EE-80AE-9BCAEE807736}" type="slidenum">
              <a:t>3</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9C8B93-7196-6C89-706C-DA0F71FFEB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BF8842-1B3C-6FD5-2E32-22B1AD9D30C4}"/>
              </a:ext>
            </a:extLst>
          </p:cNvPr>
          <p:cNvSpPr txBox="1">
            <a:spLocks noGrp="1"/>
          </p:cNvSpPr>
          <p:nvPr>
            <p:ph type="body" sz="quarter" idx="1"/>
          </p:nvPr>
        </p:nvSpPr>
        <p:spPr/>
        <p:txBody>
          <a:bodyPr/>
          <a:lstStyle/>
          <a:p>
            <a:pPr lvl="0"/>
            <a:r>
              <a:rPr lang="en-GB"/>
              <a:t>--- Initially, we plan to replace pews with temporary chairs to quickly enhance comfort and flexibility. This approach allows us to gather feedback and adjust before finalizing long-term solutions. Image source: Microsoft 365 content library</a:t>
            </a:r>
          </a:p>
        </p:txBody>
      </p:sp>
      <p:sp>
        <p:nvSpPr>
          <p:cNvPr id="4" name="Slide Number Placeholder 3">
            <a:extLst>
              <a:ext uri="{FF2B5EF4-FFF2-40B4-BE49-F238E27FC236}">
                <a16:creationId xmlns:a16="http://schemas.microsoft.com/office/drawing/2014/main" id="{ADD6F75F-E992-8538-FFDF-8C2436B01298}"/>
              </a:ext>
            </a:extLst>
          </p:cNvPr>
          <p:cNvSpPr txBox="1"/>
          <p:nvPr/>
        </p:nvSpPr>
        <p:spPr>
          <a:xfrm>
            <a:off x="3884608" y="9446675"/>
            <a:ext cx="2971800" cy="499015"/>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369892-7F49-4AB7-A466-A2663505B3D9}" type="slidenum">
              <a:t>4</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EBE8E-681B-6DFA-66CF-1610CDE579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02AB7A-9EA4-2A37-80A2-11421396F672}"/>
              </a:ext>
            </a:extLst>
          </p:cNvPr>
          <p:cNvSpPr txBox="1">
            <a:spLocks noGrp="1"/>
          </p:cNvSpPr>
          <p:nvPr>
            <p:ph type="body" sz="quarter" idx="1"/>
          </p:nvPr>
        </p:nvSpPr>
        <p:spPr/>
        <p:txBody>
          <a:bodyPr/>
          <a:lstStyle/>
          <a:p>
            <a:pPr lvl="0"/>
            <a:r>
              <a:rPr lang="en-GB"/>
              <a:t>--- Our long-term goal is to invest in high-quality, durable chairs designed for comfort and adaptability. This will create a welcoming environment tailored to our community's evolving needs. Image source: Microsoft 365 content library</a:t>
            </a:r>
          </a:p>
        </p:txBody>
      </p:sp>
      <p:sp>
        <p:nvSpPr>
          <p:cNvPr id="4" name="Slide Number Placeholder 3">
            <a:extLst>
              <a:ext uri="{FF2B5EF4-FFF2-40B4-BE49-F238E27FC236}">
                <a16:creationId xmlns:a16="http://schemas.microsoft.com/office/drawing/2014/main" id="{2DE3230A-516C-D1CC-FCEC-F1057CD89637}"/>
              </a:ext>
            </a:extLst>
          </p:cNvPr>
          <p:cNvSpPr txBox="1"/>
          <p:nvPr/>
        </p:nvSpPr>
        <p:spPr>
          <a:xfrm>
            <a:off x="3884608" y="9446675"/>
            <a:ext cx="2971800" cy="499015"/>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37BD7EC-7894-4497-BA62-EDC861946032}" type="slidenum">
              <a:t>5</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0171F5-C396-D997-ECA0-9386D9483A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08F559-8ACD-01E7-8D68-562934132978}"/>
              </a:ext>
            </a:extLst>
          </p:cNvPr>
          <p:cNvSpPr txBox="1">
            <a:spLocks noGrp="1"/>
          </p:cNvSpPr>
          <p:nvPr>
            <p:ph type="body" sz="quarter" idx="1"/>
          </p:nvPr>
        </p:nvSpPr>
        <p:spPr/>
        <p:txBody>
          <a:bodyPr/>
          <a:lstStyle/>
          <a:p>
            <a:pPr lvl="0"/>
            <a:r>
              <a:rPr lang="en-GB"/>
              <a:t>--- The project will proceed through clear phases, including assessment, temporary chair installation, feedback collection, and final chair acquisition. Key milestones will keep the community informed of progress. Image source: Microsoft 365 content library</a:t>
            </a:r>
          </a:p>
        </p:txBody>
      </p:sp>
      <p:sp>
        <p:nvSpPr>
          <p:cNvPr id="4" name="Slide Number Placeholder 3">
            <a:extLst>
              <a:ext uri="{FF2B5EF4-FFF2-40B4-BE49-F238E27FC236}">
                <a16:creationId xmlns:a16="http://schemas.microsoft.com/office/drawing/2014/main" id="{49B65839-3A08-F15F-1B7C-DE79FC7240FD}"/>
              </a:ext>
            </a:extLst>
          </p:cNvPr>
          <p:cNvSpPr txBox="1"/>
          <p:nvPr/>
        </p:nvSpPr>
        <p:spPr>
          <a:xfrm>
            <a:off x="3884608" y="9446675"/>
            <a:ext cx="2971800" cy="499015"/>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13D725A-A36F-47F6-96F8-B6861E15B831}" type="slidenum">
              <a:t>6</a:t>
            </a:fld>
            <a:endParaRPr lang="en-GB" sz="1200" b="0" i="0" u="none" strike="noStrike" kern="1200" cap="none" spc="0" baseline="0">
              <a:solidFill>
                <a:srgbClr val="000000"/>
              </a:solidFill>
              <a:uFillTx/>
              <a:latin typeface="Apto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EA8F5E-ED66-CE91-38CD-8180A69F2B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16E03-AFE4-37E7-F725-C22E197406A9}"/>
              </a:ext>
            </a:extLst>
          </p:cNvPr>
          <p:cNvSpPr txBox="1">
            <a:spLocks noGrp="1"/>
          </p:cNvSpPr>
          <p:nvPr>
            <p:ph type="body" sz="quarter" idx="1"/>
          </p:nvPr>
        </p:nvSpPr>
        <p:spPr/>
        <p:txBody>
          <a:bodyPr/>
          <a:lstStyle/>
          <a:p>
            <a:pPr lvl="0"/>
            <a:r>
              <a:rPr lang="en-GB"/>
              <a:t>Transitioning from pews to modern chairs promises to enhance comfort and flexibility in our space. With your support and involvement, we look forward to creating a more inviting and adaptable environment for everyone.</a:t>
            </a:r>
          </a:p>
        </p:txBody>
      </p:sp>
      <p:sp>
        <p:nvSpPr>
          <p:cNvPr id="4" name="Slide Number Placeholder 3">
            <a:extLst>
              <a:ext uri="{FF2B5EF4-FFF2-40B4-BE49-F238E27FC236}">
                <a16:creationId xmlns:a16="http://schemas.microsoft.com/office/drawing/2014/main" id="{072271FA-1B13-F874-BBB4-45D521880DEB}"/>
              </a:ext>
            </a:extLst>
          </p:cNvPr>
          <p:cNvSpPr txBox="1"/>
          <p:nvPr/>
        </p:nvSpPr>
        <p:spPr>
          <a:xfrm>
            <a:off x="3884608" y="9446675"/>
            <a:ext cx="2971800" cy="499015"/>
          </a:xfrm>
          <a:prstGeom prst="rect">
            <a:avLst/>
          </a:prstGeom>
          <a:noFill/>
          <a:ln cap="flat">
            <a:noFill/>
          </a:ln>
        </p:spPr>
        <p:txBody>
          <a:bodyPr vert="horz" wrap="square" lIns="91440" tIns="45720" rIns="91440" bIns="45720" anchor="b" anchorCtr="0" compatLnSpc="1">
            <a:noAutofit/>
          </a:bodyPr>
          <a:lstStyle/>
          <a:p>
            <a:pPr marL="0" marR="0" lvl="0" indent="0" algn="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A973C50-4810-4B39-A355-54FE3B16368A}" type="slidenum">
              <a:t>7</a:t>
            </a:fld>
            <a:endParaRPr lang="en-GB" sz="1200" b="0" i="0" u="none" strike="noStrike" kern="1200" cap="none" spc="0" baseline="0">
              <a:solidFill>
                <a:srgbClr val="000000"/>
              </a:solidFill>
              <a:uFillTx/>
              <a:latin typeface="Apto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681E-344D-EFD3-C141-6E490C404296}"/>
              </a:ext>
            </a:extLst>
          </p:cNvPr>
          <p:cNvSpPr txBox="1">
            <a:spLocks noGrp="1"/>
          </p:cNvSpPr>
          <p:nvPr>
            <p:ph type="ctrTitle"/>
          </p:nvPr>
        </p:nvSpPr>
        <p:spPr>
          <a:xfrm>
            <a:off x="2589215" y="2514600"/>
            <a:ext cx="8915400" cy="2262783"/>
          </a:xfrm>
        </p:spPr>
        <p:txBody>
          <a:bodyPr anchor="b"/>
          <a:lstStyle>
            <a:lvl1pPr>
              <a:defRPr sz="5400"/>
            </a:lvl1pPr>
          </a:lstStyle>
          <a:p>
            <a:pPr lvl="0"/>
            <a:r>
              <a:rPr lang="en-US"/>
              <a:t>Click to edit Master title style</a:t>
            </a:r>
          </a:p>
        </p:txBody>
      </p:sp>
      <p:sp>
        <p:nvSpPr>
          <p:cNvPr id="3" name="Subtitle 2">
            <a:extLst>
              <a:ext uri="{FF2B5EF4-FFF2-40B4-BE49-F238E27FC236}">
                <a16:creationId xmlns:a16="http://schemas.microsoft.com/office/drawing/2014/main" id="{71804278-366B-8057-7A17-99CEE7DA7D02}"/>
              </a:ext>
            </a:extLst>
          </p:cNvPr>
          <p:cNvSpPr txBox="1">
            <a:spLocks noGrp="1"/>
          </p:cNvSpPr>
          <p:nvPr>
            <p:ph type="subTitle" idx="1"/>
          </p:nvPr>
        </p:nvSpPr>
        <p:spPr>
          <a:xfrm>
            <a:off x="2589215" y="4777383"/>
            <a:ext cx="8915400" cy="1126284"/>
          </a:xfrm>
        </p:spPr>
        <p:txBody>
          <a:bodyPr/>
          <a:lstStyle>
            <a:lvl1pPr marL="0" indent="0">
              <a:buNone/>
              <a:defRPr>
                <a:solidFill>
                  <a:srgbClr val="595959"/>
                </a:solidFill>
              </a:defRPr>
            </a:lvl1pPr>
          </a:lstStyle>
          <a:p>
            <a:pPr lvl="0"/>
            <a:r>
              <a:rPr lang="en-US"/>
              <a:t>Click to edit Master subtitle style</a:t>
            </a:r>
          </a:p>
        </p:txBody>
      </p:sp>
      <p:sp>
        <p:nvSpPr>
          <p:cNvPr id="4" name="Date Placeholder 3">
            <a:extLst>
              <a:ext uri="{FF2B5EF4-FFF2-40B4-BE49-F238E27FC236}">
                <a16:creationId xmlns:a16="http://schemas.microsoft.com/office/drawing/2014/main" id="{0F2566BB-B9E0-0B38-0C67-C592ABACEA6C}"/>
              </a:ext>
            </a:extLst>
          </p:cNvPr>
          <p:cNvSpPr txBox="1">
            <a:spLocks noGrp="1"/>
          </p:cNvSpPr>
          <p:nvPr>
            <p:ph type="dt" sz="half" idx="7"/>
          </p:nvPr>
        </p:nvSpPr>
        <p:spPr/>
        <p:txBody>
          <a:bodyPr/>
          <a:lstStyle>
            <a:lvl1pPr>
              <a:defRPr/>
            </a:lvl1pPr>
          </a:lstStyle>
          <a:p>
            <a:pPr lvl="0"/>
            <a:fld id="{8B314EF9-C413-443F-A539-861539325ED6}" type="datetime1">
              <a:rPr lang="en-US"/>
              <a:pPr lvl="0"/>
              <a:t>7/26/2025</a:t>
            </a:fld>
            <a:endParaRPr lang="en-US"/>
          </a:p>
        </p:txBody>
      </p:sp>
      <p:sp>
        <p:nvSpPr>
          <p:cNvPr id="5" name="Footer Placeholder 4">
            <a:extLst>
              <a:ext uri="{FF2B5EF4-FFF2-40B4-BE49-F238E27FC236}">
                <a16:creationId xmlns:a16="http://schemas.microsoft.com/office/drawing/2014/main" id="{7A9413D7-3286-CC2B-1152-57BB163CCBDA}"/>
              </a:ext>
            </a:extLst>
          </p:cNvPr>
          <p:cNvSpPr txBox="1">
            <a:spLocks noGrp="1"/>
          </p:cNvSpPr>
          <p:nvPr>
            <p:ph type="ftr" sz="quarter" idx="9"/>
          </p:nvPr>
        </p:nvSpPr>
        <p:spPr/>
        <p:txBody>
          <a:bodyPr/>
          <a:lstStyle>
            <a:lvl1pPr>
              <a:defRPr/>
            </a:lvl1pPr>
          </a:lstStyle>
          <a:p>
            <a:pPr lvl="0"/>
            <a:endParaRPr lang="en-US"/>
          </a:p>
        </p:txBody>
      </p:sp>
      <p:sp>
        <p:nvSpPr>
          <p:cNvPr id="6" name="Freeform 6">
            <a:extLst>
              <a:ext uri="{FF2B5EF4-FFF2-40B4-BE49-F238E27FC236}">
                <a16:creationId xmlns:a16="http://schemas.microsoft.com/office/drawing/2014/main" id="{50034874-7FB4-C320-0CA9-DF60DD4FCA70}"/>
              </a:ext>
            </a:extLst>
          </p:cNvPr>
          <p:cNvSpPr/>
          <p:nvPr/>
        </p:nvSpPr>
        <p:spPr>
          <a:xfrm>
            <a:off x="0" y="4323813"/>
            <a:ext cx="1744647" cy="778593"/>
          </a:xfrm>
          <a:custGeom>
            <a:avLst/>
            <a:gdLst>
              <a:gd name="f0" fmla="val w"/>
              <a:gd name="f1" fmla="val h"/>
              <a:gd name="f2" fmla="val 0"/>
              <a:gd name="f3" fmla="val 372"/>
              <a:gd name="f4" fmla="val 166"/>
              <a:gd name="f5" fmla="val 287"/>
              <a:gd name="f6" fmla="val 290"/>
              <a:gd name="f7" fmla="val 292"/>
              <a:gd name="f8" fmla="val 165"/>
              <a:gd name="f9" fmla="val 293"/>
              <a:gd name="f10" fmla="val 164"/>
              <a:gd name="f11" fmla="val 163"/>
              <a:gd name="f12" fmla="val 294"/>
              <a:gd name="f13" fmla="val 370"/>
              <a:gd name="f14" fmla="val 87"/>
              <a:gd name="f15" fmla="val 85"/>
              <a:gd name="f16" fmla="val 81"/>
              <a:gd name="f17" fmla="val 78"/>
              <a:gd name="f18" fmla="val 3"/>
              <a:gd name="f19" fmla="val 2"/>
              <a:gd name="f20" fmla="val 1"/>
              <a:gd name="f21" fmla="*/ f0 1 372"/>
              <a:gd name="f22" fmla="*/ f1 1 166"/>
              <a:gd name="f23" fmla="+- f4 0 f2"/>
              <a:gd name="f24" fmla="+- f3 0 f2"/>
              <a:gd name="f25" fmla="*/ f24 1 372"/>
              <a:gd name="f26" fmla="*/ f23 1 166"/>
              <a:gd name="f27" fmla="*/ 0 1 f25"/>
              <a:gd name="f28" fmla="*/ f3 1 f25"/>
              <a:gd name="f29" fmla="*/ 0 1 f26"/>
              <a:gd name="f30" fmla="*/ f4 1 f26"/>
              <a:gd name="f31" fmla="*/ f27 f21 1"/>
              <a:gd name="f32" fmla="*/ f28 f21 1"/>
              <a:gd name="f33" fmla="*/ f30 f22 1"/>
              <a:gd name="f34" fmla="*/ f29 f22 1"/>
            </a:gdLst>
            <a:ahLst/>
            <a:cxnLst>
              <a:cxn ang="3cd4">
                <a:pos x="hc" y="t"/>
              </a:cxn>
              <a:cxn ang="0">
                <a:pos x="r" y="vc"/>
              </a:cxn>
              <a:cxn ang="cd4">
                <a:pos x="hc" y="b"/>
              </a:cxn>
              <a:cxn ang="cd2">
                <a:pos x="l" y="vc"/>
              </a:cxn>
            </a:cxnLst>
            <a:rect l="f31" t="f34" r="f32" b="f33"/>
            <a:pathLst>
              <a:path w="372" h="166">
                <a:moveTo>
                  <a:pt x="f5" y="f4"/>
                </a:moveTo>
                <a:cubicBezTo>
                  <a:pt x="f6" y="f4"/>
                  <a:pt x="f7" y="f8"/>
                  <a:pt x="f9" y="f10"/>
                </a:cubicBezTo>
                <a:cubicBezTo>
                  <a:pt x="f9" y="f11"/>
                  <a:pt x="f12" y="f11"/>
                  <a:pt x="f12" y="f11"/>
                </a:cubicBezTo>
                <a:cubicBezTo>
                  <a:pt x="f13" y="f14"/>
                  <a:pt x="f13" y="f14"/>
                  <a:pt x="f13" y="f14"/>
                </a:cubicBezTo>
                <a:cubicBezTo>
                  <a:pt x="f3" y="f15"/>
                  <a:pt x="f3" y="f16"/>
                  <a:pt x="f13" y="f17"/>
                </a:cubicBezTo>
                <a:cubicBezTo>
                  <a:pt x="f12" y="f18"/>
                  <a:pt x="f12" y="f18"/>
                  <a:pt x="f12" y="f18"/>
                </a:cubicBezTo>
                <a:cubicBezTo>
                  <a:pt x="f12" y="f19"/>
                  <a:pt x="f9" y="f19"/>
                  <a:pt x="f9" y="f19"/>
                </a:cubicBezTo>
                <a:cubicBezTo>
                  <a:pt x="f7" y="f20"/>
                  <a:pt x="f6" y="f2"/>
                  <a:pt x="f5" y="f2"/>
                </a:cubicBezTo>
                <a:cubicBezTo>
                  <a:pt x="f2" y="f2"/>
                  <a:pt x="f2" y="f2"/>
                  <a:pt x="f2" y="f2"/>
                </a:cubicBezTo>
                <a:cubicBezTo>
                  <a:pt x="f2" y="f4"/>
                  <a:pt x="f2" y="f4"/>
                  <a:pt x="f2" y="f4"/>
                </a:cubicBezTo>
                <a:lnTo>
                  <a:pt x="f5" y="f4"/>
                </a:ln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7" name="Slide Number Placeholder 5">
            <a:extLst>
              <a:ext uri="{FF2B5EF4-FFF2-40B4-BE49-F238E27FC236}">
                <a16:creationId xmlns:a16="http://schemas.microsoft.com/office/drawing/2014/main" id="{AFD383F8-0A81-02D1-8341-FB206FBF2E89}"/>
              </a:ext>
            </a:extLst>
          </p:cNvPr>
          <p:cNvSpPr txBox="1">
            <a:spLocks noGrp="1"/>
          </p:cNvSpPr>
          <p:nvPr>
            <p:ph type="sldNum" sz="quarter" idx="8"/>
          </p:nvPr>
        </p:nvSpPr>
        <p:spPr>
          <a:xfrm>
            <a:off x="531815" y="4529544"/>
            <a:ext cx="779763" cy="365129"/>
          </a:xfrm>
        </p:spPr>
        <p:txBody>
          <a:bodyPr/>
          <a:lstStyle>
            <a:lvl1pPr>
              <a:defRPr/>
            </a:lvl1pPr>
          </a:lstStyle>
          <a:p>
            <a:pPr lvl="0"/>
            <a:fld id="{C73BD793-2CDA-49FB-804B-2D190B639172}" type="slidenum">
              <a:t>‹#›</a:t>
            </a:fld>
            <a:endParaRPr lang="en-US"/>
          </a:p>
        </p:txBody>
      </p:sp>
    </p:spTree>
    <p:extLst>
      <p:ext uri="{BB962C8B-B14F-4D97-AF65-F5344CB8AC3E}">
        <p14:creationId xmlns:p14="http://schemas.microsoft.com/office/powerpoint/2010/main" val="36671948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C42D6-86C5-1311-0F81-04C294B314F2}"/>
              </a:ext>
            </a:extLst>
          </p:cNvPr>
          <p:cNvSpPr txBox="1">
            <a:spLocks noGrp="1"/>
          </p:cNvSpPr>
          <p:nvPr>
            <p:ph type="title"/>
          </p:nvPr>
        </p:nvSpPr>
        <p:spPr>
          <a:xfrm>
            <a:off x="2589215" y="609603"/>
            <a:ext cx="8915400" cy="3117043"/>
          </a:xfrm>
        </p:spPr>
        <p:txBody>
          <a:bodyPr anchor="ctr"/>
          <a:lstStyle>
            <a:lvl1pPr>
              <a:defRPr sz="4800"/>
            </a:lvl1pPr>
          </a:lstStyle>
          <a:p>
            <a:pPr lvl="0"/>
            <a:r>
              <a:rPr lang="en-US"/>
              <a:t>Click to edit Master title style</a:t>
            </a:r>
          </a:p>
        </p:txBody>
      </p:sp>
      <p:sp>
        <p:nvSpPr>
          <p:cNvPr id="3" name="Text Placeholder 2">
            <a:extLst>
              <a:ext uri="{FF2B5EF4-FFF2-40B4-BE49-F238E27FC236}">
                <a16:creationId xmlns:a16="http://schemas.microsoft.com/office/drawing/2014/main" id="{E2EE72DD-0E86-D758-3CDD-11EE1B417E90}"/>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5F1BB741-95AD-3A0B-1D9C-C5254362031F}"/>
              </a:ext>
            </a:extLst>
          </p:cNvPr>
          <p:cNvSpPr txBox="1">
            <a:spLocks noGrp="1"/>
          </p:cNvSpPr>
          <p:nvPr>
            <p:ph type="dt" sz="half" idx="7"/>
          </p:nvPr>
        </p:nvSpPr>
        <p:spPr/>
        <p:txBody>
          <a:bodyPr/>
          <a:lstStyle>
            <a:lvl1pPr>
              <a:defRPr/>
            </a:lvl1pPr>
          </a:lstStyle>
          <a:p>
            <a:pPr lvl="0"/>
            <a:fld id="{D95D26D2-1CCB-4E60-8EAE-47D49822FDE0}" type="datetime1">
              <a:rPr lang="en-US"/>
              <a:pPr lvl="0"/>
              <a:t>7/26/2025</a:t>
            </a:fld>
            <a:endParaRPr lang="en-US"/>
          </a:p>
        </p:txBody>
      </p:sp>
      <p:sp>
        <p:nvSpPr>
          <p:cNvPr id="5" name="Footer Placeholder 4">
            <a:extLst>
              <a:ext uri="{FF2B5EF4-FFF2-40B4-BE49-F238E27FC236}">
                <a16:creationId xmlns:a16="http://schemas.microsoft.com/office/drawing/2014/main" id="{947D9BCD-2707-F495-C7CE-8F87BB1EC283}"/>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DC395F92-8FC8-AD29-A93B-5260D5E1D2DD}"/>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7" name="Slide Number Placeholder 5">
            <a:extLst>
              <a:ext uri="{FF2B5EF4-FFF2-40B4-BE49-F238E27FC236}">
                <a16:creationId xmlns:a16="http://schemas.microsoft.com/office/drawing/2014/main" id="{58E3AD7F-283A-1720-C0D7-7C2AAB2B5C56}"/>
              </a:ext>
            </a:extLst>
          </p:cNvPr>
          <p:cNvSpPr txBox="1">
            <a:spLocks noGrp="1"/>
          </p:cNvSpPr>
          <p:nvPr>
            <p:ph type="sldNum" sz="quarter" idx="8"/>
          </p:nvPr>
        </p:nvSpPr>
        <p:spPr>
          <a:xfrm>
            <a:off x="531815" y="3244135"/>
            <a:ext cx="779763" cy="365129"/>
          </a:xfrm>
        </p:spPr>
        <p:txBody>
          <a:bodyPr/>
          <a:lstStyle>
            <a:lvl1pPr>
              <a:defRPr/>
            </a:lvl1pPr>
          </a:lstStyle>
          <a:p>
            <a:pPr lvl="0"/>
            <a:fld id="{F9B9649A-6AA0-4492-921B-B8666B5DB60F}" type="slidenum">
              <a:t>‹#›</a:t>
            </a:fld>
            <a:endParaRPr lang="en-US"/>
          </a:p>
        </p:txBody>
      </p:sp>
    </p:spTree>
    <p:extLst>
      <p:ext uri="{BB962C8B-B14F-4D97-AF65-F5344CB8AC3E}">
        <p14:creationId xmlns:p14="http://schemas.microsoft.com/office/powerpoint/2010/main" val="16820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06EE-2DF1-C252-2790-9144432F6199}"/>
              </a:ext>
            </a:extLst>
          </p:cNvPr>
          <p:cNvSpPr txBox="1">
            <a:spLocks noGrp="1"/>
          </p:cNvSpPr>
          <p:nvPr>
            <p:ph type="title"/>
          </p:nvPr>
        </p:nvSpPr>
        <p:spPr>
          <a:xfrm>
            <a:off x="2849947" y="609603"/>
            <a:ext cx="8393926" cy="2895603"/>
          </a:xfrm>
        </p:spPr>
        <p:txBody>
          <a:bodyPr anchor="ctr"/>
          <a:lstStyle>
            <a:lvl1pPr>
              <a:defRPr sz="4800"/>
            </a:lvl1pPr>
          </a:lstStyle>
          <a:p>
            <a:pPr lvl="0"/>
            <a:r>
              <a:rPr lang="en-US"/>
              <a:t>Click to edit Master title style</a:t>
            </a:r>
          </a:p>
        </p:txBody>
      </p:sp>
      <p:sp>
        <p:nvSpPr>
          <p:cNvPr id="3" name="Text Placeholder 9">
            <a:extLst>
              <a:ext uri="{FF2B5EF4-FFF2-40B4-BE49-F238E27FC236}">
                <a16:creationId xmlns:a16="http://schemas.microsoft.com/office/drawing/2014/main" id="{C3663BA3-E7F0-18EB-2838-9E3BB30E30DD}"/>
              </a:ext>
            </a:extLst>
          </p:cNvPr>
          <p:cNvSpPr txBox="1">
            <a:spLocks noGrp="1"/>
          </p:cNvSpPr>
          <p:nvPr>
            <p:ph type="body" idx="4294967295"/>
          </p:nvPr>
        </p:nvSpPr>
        <p:spPr>
          <a:xfrm>
            <a:off x="3275015" y="3505196"/>
            <a:ext cx="7536557" cy="381003"/>
          </a:xfrm>
        </p:spPr>
        <p:txBody>
          <a:bodyPr anchor="ctr">
            <a:noAutofit/>
          </a:bodyPr>
          <a:lstStyle>
            <a:lvl1pPr marL="0" indent="0">
              <a:buNone/>
              <a:defRPr sz="1600">
                <a:solidFill>
                  <a:srgbClr val="7F7F7F"/>
                </a:solidFill>
              </a:defRPr>
            </a:lvl1pPr>
          </a:lstStyle>
          <a:p>
            <a:pPr lvl="0"/>
            <a:r>
              <a:rPr lang="en-US"/>
              <a:t>Click to edit Master text styles</a:t>
            </a:r>
          </a:p>
        </p:txBody>
      </p:sp>
      <p:sp>
        <p:nvSpPr>
          <p:cNvPr id="4" name="Text Placeholder 2">
            <a:extLst>
              <a:ext uri="{FF2B5EF4-FFF2-40B4-BE49-F238E27FC236}">
                <a16:creationId xmlns:a16="http://schemas.microsoft.com/office/drawing/2014/main" id="{281B1672-60F1-ED97-8640-3398A822B0B0}"/>
              </a:ext>
            </a:extLst>
          </p:cNvPr>
          <p:cNvSpPr txBox="1">
            <a:spLocks noGrp="1"/>
          </p:cNvSpPr>
          <p:nvPr>
            <p:ph type="body" idx="4294967295"/>
          </p:nvPr>
        </p:nvSpPr>
        <p:spPr>
          <a:xfrm>
            <a:off x="2589215" y="4354043"/>
            <a:ext cx="8915400" cy="1555860"/>
          </a:xfrm>
        </p:spPr>
        <p:txBody>
          <a:bodyPr anchor="ctr"/>
          <a:lstStyle>
            <a:lvl1pPr marL="0" indent="0">
              <a:buNone/>
              <a:defRPr>
                <a:solidFill>
                  <a:srgbClr val="595959"/>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D7A1CC72-B0F2-7A63-F740-F24EE23CFD83}"/>
              </a:ext>
            </a:extLst>
          </p:cNvPr>
          <p:cNvSpPr txBox="1">
            <a:spLocks noGrp="1"/>
          </p:cNvSpPr>
          <p:nvPr>
            <p:ph type="dt" sz="half" idx="7"/>
          </p:nvPr>
        </p:nvSpPr>
        <p:spPr/>
        <p:txBody>
          <a:bodyPr/>
          <a:lstStyle>
            <a:lvl1pPr>
              <a:defRPr/>
            </a:lvl1pPr>
          </a:lstStyle>
          <a:p>
            <a:pPr lvl="0"/>
            <a:fld id="{FA4F4028-8387-4664-BF8E-75C47631D5FC}" type="datetime1">
              <a:rPr lang="en-US"/>
              <a:pPr lvl="0"/>
              <a:t>7/26/2025</a:t>
            </a:fld>
            <a:endParaRPr lang="en-US"/>
          </a:p>
        </p:txBody>
      </p:sp>
      <p:sp>
        <p:nvSpPr>
          <p:cNvPr id="6" name="Footer Placeholder 4">
            <a:extLst>
              <a:ext uri="{FF2B5EF4-FFF2-40B4-BE49-F238E27FC236}">
                <a16:creationId xmlns:a16="http://schemas.microsoft.com/office/drawing/2014/main" id="{129120D4-BA51-9139-8636-0C17B0283D88}"/>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ADEC1DFA-24D9-5EB0-8380-04CA34576F5E}"/>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8" name="Slide Number Placeholder 5">
            <a:extLst>
              <a:ext uri="{FF2B5EF4-FFF2-40B4-BE49-F238E27FC236}">
                <a16:creationId xmlns:a16="http://schemas.microsoft.com/office/drawing/2014/main" id="{5025B953-6F8F-57F7-BB2F-9505FB45EC51}"/>
              </a:ext>
            </a:extLst>
          </p:cNvPr>
          <p:cNvSpPr txBox="1">
            <a:spLocks noGrp="1"/>
          </p:cNvSpPr>
          <p:nvPr>
            <p:ph type="sldNum" sz="quarter" idx="8"/>
          </p:nvPr>
        </p:nvSpPr>
        <p:spPr>
          <a:xfrm>
            <a:off x="531815" y="3244135"/>
            <a:ext cx="779763" cy="365129"/>
          </a:xfrm>
        </p:spPr>
        <p:txBody>
          <a:bodyPr/>
          <a:lstStyle>
            <a:lvl1pPr>
              <a:defRPr/>
            </a:lvl1pPr>
          </a:lstStyle>
          <a:p>
            <a:pPr lvl="0"/>
            <a:fld id="{179D4C42-1768-4F69-B458-41699E46A6D6}" type="slidenum">
              <a:t>‹#›</a:t>
            </a:fld>
            <a:endParaRPr lang="en-US"/>
          </a:p>
        </p:txBody>
      </p:sp>
      <p:sp>
        <p:nvSpPr>
          <p:cNvPr id="9" name="TextBox 13">
            <a:extLst>
              <a:ext uri="{FF2B5EF4-FFF2-40B4-BE49-F238E27FC236}">
                <a16:creationId xmlns:a16="http://schemas.microsoft.com/office/drawing/2014/main" id="{7420667D-48D0-919B-CD08-8FE53EB1CE08}"/>
              </a:ext>
            </a:extLst>
          </p:cNvPr>
          <p:cNvSpPr txBox="1"/>
          <p:nvPr/>
        </p:nvSpPr>
        <p:spPr>
          <a:xfrm>
            <a:off x="2467654" y="64800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4">
            <a:extLst>
              <a:ext uri="{FF2B5EF4-FFF2-40B4-BE49-F238E27FC236}">
                <a16:creationId xmlns:a16="http://schemas.microsoft.com/office/drawing/2014/main" id="{D617A470-0806-8BDE-6E2C-DECCE525307B}"/>
              </a:ext>
            </a:extLst>
          </p:cNvPr>
          <p:cNvSpPr txBox="1"/>
          <p:nvPr/>
        </p:nvSpPr>
        <p:spPr>
          <a:xfrm>
            <a:off x="11114852" y="290530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4193441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C1D0D-511B-D1AA-A5F6-95CBA89A4FE0}"/>
              </a:ext>
            </a:extLst>
          </p:cNvPr>
          <p:cNvSpPr txBox="1">
            <a:spLocks noGrp="1"/>
          </p:cNvSpPr>
          <p:nvPr>
            <p:ph type="title"/>
          </p:nvPr>
        </p:nvSpPr>
        <p:spPr>
          <a:xfrm>
            <a:off x="2589215" y="2438403"/>
            <a:ext cx="8915400" cy="2724847"/>
          </a:xfrm>
        </p:spPr>
        <p:txBody>
          <a:bodyPr anchor="b"/>
          <a:lstStyle>
            <a:lvl1pPr>
              <a:defRPr sz="4800"/>
            </a:lvl1pPr>
          </a:lstStyle>
          <a:p>
            <a:pPr lvl="0"/>
            <a:r>
              <a:rPr lang="en-US"/>
              <a:t>Click to edit Master title style</a:t>
            </a:r>
          </a:p>
        </p:txBody>
      </p:sp>
      <p:sp>
        <p:nvSpPr>
          <p:cNvPr id="3" name="Text Placeholder 3">
            <a:extLst>
              <a:ext uri="{FF2B5EF4-FFF2-40B4-BE49-F238E27FC236}">
                <a16:creationId xmlns:a16="http://schemas.microsoft.com/office/drawing/2014/main" id="{023A823D-FD2C-A996-F400-438DA4A912CE}"/>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n-US"/>
              <a:t>Click to edit Master text styles</a:t>
            </a:r>
          </a:p>
        </p:txBody>
      </p:sp>
      <p:sp>
        <p:nvSpPr>
          <p:cNvPr id="4" name="Date Placeholder 4">
            <a:extLst>
              <a:ext uri="{FF2B5EF4-FFF2-40B4-BE49-F238E27FC236}">
                <a16:creationId xmlns:a16="http://schemas.microsoft.com/office/drawing/2014/main" id="{8A5743A4-C272-4C2A-AE65-6832CC5BA68E}"/>
              </a:ext>
            </a:extLst>
          </p:cNvPr>
          <p:cNvSpPr txBox="1">
            <a:spLocks noGrp="1"/>
          </p:cNvSpPr>
          <p:nvPr>
            <p:ph type="dt" sz="half" idx="7"/>
          </p:nvPr>
        </p:nvSpPr>
        <p:spPr/>
        <p:txBody>
          <a:bodyPr/>
          <a:lstStyle>
            <a:lvl1pPr>
              <a:defRPr/>
            </a:lvl1pPr>
          </a:lstStyle>
          <a:p>
            <a:pPr lvl="0"/>
            <a:fld id="{B4AEF022-ECE9-436E-BAEA-D60E3D952CB2}" type="datetime1">
              <a:rPr lang="en-US"/>
              <a:pPr lvl="0"/>
              <a:t>7/26/2025</a:t>
            </a:fld>
            <a:endParaRPr lang="en-US"/>
          </a:p>
        </p:txBody>
      </p:sp>
      <p:sp>
        <p:nvSpPr>
          <p:cNvPr id="5" name="Footer Placeholder 5">
            <a:extLst>
              <a:ext uri="{FF2B5EF4-FFF2-40B4-BE49-F238E27FC236}">
                <a16:creationId xmlns:a16="http://schemas.microsoft.com/office/drawing/2014/main" id="{E60ACC43-79B6-E44D-23F8-BE87793C8C74}"/>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900631EF-FAE9-ADB9-2FCF-129A9EAEEA8F}"/>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7" name="Slide Number Placeholder 6">
            <a:extLst>
              <a:ext uri="{FF2B5EF4-FFF2-40B4-BE49-F238E27FC236}">
                <a16:creationId xmlns:a16="http://schemas.microsoft.com/office/drawing/2014/main" id="{B07078C3-621D-9273-A892-C3D54E7685B8}"/>
              </a:ext>
            </a:extLst>
          </p:cNvPr>
          <p:cNvSpPr txBox="1">
            <a:spLocks noGrp="1"/>
          </p:cNvSpPr>
          <p:nvPr>
            <p:ph type="sldNum" sz="quarter" idx="8"/>
          </p:nvPr>
        </p:nvSpPr>
        <p:spPr>
          <a:xfrm>
            <a:off x="531815" y="4983086"/>
            <a:ext cx="779763" cy="365129"/>
          </a:xfrm>
        </p:spPr>
        <p:txBody>
          <a:bodyPr/>
          <a:lstStyle>
            <a:lvl1pPr>
              <a:defRPr/>
            </a:lvl1pPr>
          </a:lstStyle>
          <a:p>
            <a:pPr lvl="0"/>
            <a:fld id="{D5138B0C-8716-4668-893B-7475B103B1D9}" type="slidenum">
              <a:t>‹#›</a:t>
            </a:fld>
            <a:endParaRPr lang="en-US"/>
          </a:p>
        </p:txBody>
      </p:sp>
    </p:spTree>
    <p:extLst>
      <p:ext uri="{BB962C8B-B14F-4D97-AF65-F5344CB8AC3E}">
        <p14:creationId xmlns:p14="http://schemas.microsoft.com/office/powerpoint/2010/main" val="138453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8DF86-52F4-50E9-2A31-942153D67792}"/>
              </a:ext>
            </a:extLst>
          </p:cNvPr>
          <p:cNvSpPr txBox="1">
            <a:spLocks noGrp="1"/>
          </p:cNvSpPr>
          <p:nvPr>
            <p:ph type="title"/>
          </p:nvPr>
        </p:nvSpPr>
        <p:spPr>
          <a:xfrm>
            <a:off x="2849947" y="609603"/>
            <a:ext cx="8393926" cy="2895603"/>
          </a:xfrm>
        </p:spPr>
        <p:txBody>
          <a:bodyPr anchor="ctr"/>
          <a:lstStyle>
            <a:lvl1pPr>
              <a:defRPr sz="4800"/>
            </a:lvl1pPr>
          </a:lstStyle>
          <a:p>
            <a:pPr lvl="0"/>
            <a:r>
              <a:rPr lang="en-US"/>
              <a:t>Click to edit Master title style</a:t>
            </a:r>
          </a:p>
        </p:txBody>
      </p:sp>
      <p:sp>
        <p:nvSpPr>
          <p:cNvPr id="3" name="Text Placeholder 9">
            <a:extLst>
              <a:ext uri="{FF2B5EF4-FFF2-40B4-BE49-F238E27FC236}">
                <a16:creationId xmlns:a16="http://schemas.microsoft.com/office/drawing/2014/main" id="{40EA0BA3-64DA-E0BF-118B-505E16DD4E85}"/>
              </a:ext>
            </a:extLst>
          </p:cNvPr>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DAEE7A47-67DC-DAB9-A7F7-C0DAC72F0AD4}"/>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AFE4AF6E-1132-EA6B-BB21-BDBF85C814A5}"/>
              </a:ext>
            </a:extLst>
          </p:cNvPr>
          <p:cNvSpPr txBox="1">
            <a:spLocks noGrp="1"/>
          </p:cNvSpPr>
          <p:nvPr>
            <p:ph type="dt" sz="half" idx="7"/>
          </p:nvPr>
        </p:nvSpPr>
        <p:spPr/>
        <p:txBody>
          <a:bodyPr/>
          <a:lstStyle>
            <a:lvl1pPr>
              <a:defRPr/>
            </a:lvl1pPr>
          </a:lstStyle>
          <a:p>
            <a:pPr lvl="0"/>
            <a:fld id="{294E4B93-000E-4812-9036-2A895A3B3C58}" type="datetime1">
              <a:rPr lang="en-US"/>
              <a:pPr lvl="0"/>
              <a:t>7/26/2025</a:t>
            </a:fld>
            <a:endParaRPr lang="en-US"/>
          </a:p>
        </p:txBody>
      </p:sp>
      <p:sp>
        <p:nvSpPr>
          <p:cNvPr id="6" name="Footer Placeholder 5">
            <a:extLst>
              <a:ext uri="{FF2B5EF4-FFF2-40B4-BE49-F238E27FC236}">
                <a16:creationId xmlns:a16="http://schemas.microsoft.com/office/drawing/2014/main" id="{DBBC5683-35C7-D265-EA14-9B84A95E0E62}"/>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A5A1AAD7-A900-E887-CB36-C6C305777A42}"/>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8" name="Slide Number Placeholder 6">
            <a:extLst>
              <a:ext uri="{FF2B5EF4-FFF2-40B4-BE49-F238E27FC236}">
                <a16:creationId xmlns:a16="http://schemas.microsoft.com/office/drawing/2014/main" id="{E03F17D1-F0BB-3A19-70BD-23760A8B3824}"/>
              </a:ext>
            </a:extLst>
          </p:cNvPr>
          <p:cNvSpPr txBox="1">
            <a:spLocks noGrp="1"/>
          </p:cNvSpPr>
          <p:nvPr>
            <p:ph type="sldNum" sz="quarter" idx="8"/>
          </p:nvPr>
        </p:nvSpPr>
        <p:spPr>
          <a:xfrm>
            <a:off x="531815" y="4983086"/>
            <a:ext cx="779763" cy="365129"/>
          </a:xfrm>
        </p:spPr>
        <p:txBody>
          <a:bodyPr/>
          <a:lstStyle>
            <a:lvl1pPr>
              <a:defRPr/>
            </a:lvl1pPr>
          </a:lstStyle>
          <a:p>
            <a:pPr lvl="0"/>
            <a:fld id="{7A9E8667-EB23-4DD6-A033-9545B0D7DEFA}" type="slidenum">
              <a:t>‹#›</a:t>
            </a:fld>
            <a:endParaRPr lang="en-US"/>
          </a:p>
        </p:txBody>
      </p:sp>
      <p:sp>
        <p:nvSpPr>
          <p:cNvPr id="9" name="TextBox 16">
            <a:extLst>
              <a:ext uri="{FF2B5EF4-FFF2-40B4-BE49-F238E27FC236}">
                <a16:creationId xmlns:a16="http://schemas.microsoft.com/office/drawing/2014/main" id="{96F69315-3B14-B28E-BD93-79CACDD689BB}"/>
              </a:ext>
            </a:extLst>
          </p:cNvPr>
          <p:cNvSpPr txBox="1"/>
          <p:nvPr/>
        </p:nvSpPr>
        <p:spPr>
          <a:xfrm>
            <a:off x="2467654" y="648007"/>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
        <p:nvSpPr>
          <p:cNvPr id="10" name="TextBox 17">
            <a:extLst>
              <a:ext uri="{FF2B5EF4-FFF2-40B4-BE49-F238E27FC236}">
                <a16:creationId xmlns:a16="http://schemas.microsoft.com/office/drawing/2014/main" id="{BB4DB9DC-34D2-E6C5-0A37-A0006DB3A6DE}"/>
              </a:ext>
            </a:extLst>
          </p:cNvPr>
          <p:cNvSpPr txBox="1"/>
          <p:nvPr/>
        </p:nvSpPr>
        <p:spPr>
          <a:xfrm>
            <a:off x="11114852" y="2905304"/>
            <a:ext cx="609603" cy="584777"/>
          </a:xfrm>
          <a:prstGeom prst="rect">
            <a:avLst/>
          </a:prstGeom>
          <a:noFill/>
          <a:ln cap="flat">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A53010"/>
                </a:solidFill>
                <a:uFillTx/>
                <a:latin typeface="Arial"/>
              </a:rPr>
              <a:t>”</a:t>
            </a:r>
          </a:p>
        </p:txBody>
      </p:sp>
    </p:spTree>
    <p:extLst>
      <p:ext uri="{BB962C8B-B14F-4D97-AF65-F5344CB8AC3E}">
        <p14:creationId xmlns:p14="http://schemas.microsoft.com/office/powerpoint/2010/main" val="2039709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B7F1-51E7-282A-A2F8-855B1C0DE92B}"/>
              </a:ext>
            </a:extLst>
          </p:cNvPr>
          <p:cNvSpPr txBox="1">
            <a:spLocks noGrp="1"/>
          </p:cNvSpPr>
          <p:nvPr>
            <p:ph type="title"/>
          </p:nvPr>
        </p:nvSpPr>
        <p:spPr>
          <a:xfrm>
            <a:off x="2589215" y="627406"/>
            <a:ext cx="8915400" cy="2880021"/>
          </a:xfrm>
        </p:spPr>
        <p:txBody>
          <a:bodyPr anchor="ctr"/>
          <a:lstStyle>
            <a:lvl1pPr>
              <a:defRPr sz="4800"/>
            </a:lvl1pPr>
          </a:lstStyle>
          <a:p>
            <a:pPr lvl="0"/>
            <a:r>
              <a:rPr lang="en-US"/>
              <a:t>Click to edit Master title style</a:t>
            </a:r>
          </a:p>
        </p:txBody>
      </p:sp>
      <p:sp>
        <p:nvSpPr>
          <p:cNvPr id="3" name="Text Placeholder 9">
            <a:extLst>
              <a:ext uri="{FF2B5EF4-FFF2-40B4-BE49-F238E27FC236}">
                <a16:creationId xmlns:a16="http://schemas.microsoft.com/office/drawing/2014/main" id="{3FA002A6-0A70-973F-F63B-59E022EDE984}"/>
              </a:ext>
            </a:extLst>
          </p:cNvPr>
          <p:cNvSpPr txBox="1">
            <a:spLocks noGrp="1"/>
          </p:cNvSpPr>
          <p:nvPr>
            <p:ph type="body" idx="4294967295"/>
          </p:nvPr>
        </p:nvSpPr>
        <p:spPr>
          <a:xfrm>
            <a:off x="2589215" y="4343400"/>
            <a:ext cx="8915400" cy="838203"/>
          </a:xfrm>
        </p:spPr>
        <p:txBody>
          <a:bodyPr anchor="b">
            <a:noAutofit/>
          </a:bodyPr>
          <a:lstStyle>
            <a:lvl1pPr marL="0" indent="0">
              <a:buNone/>
              <a:defRPr sz="2400">
                <a:solidFill>
                  <a:srgbClr val="A53010"/>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C5D69E57-C6BF-6DC3-4B4D-2611D1FB7101}"/>
              </a:ext>
            </a:extLst>
          </p:cNvPr>
          <p:cNvSpPr txBox="1">
            <a:spLocks noGrp="1"/>
          </p:cNvSpPr>
          <p:nvPr>
            <p:ph type="body" idx="4294967295"/>
          </p:nvPr>
        </p:nvSpPr>
        <p:spPr>
          <a:xfrm>
            <a:off x="2589215" y="5181603"/>
            <a:ext cx="8915400" cy="729618"/>
          </a:xfrm>
        </p:spPr>
        <p:txBody>
          <a:bodyPr/>
          <a:lstStyle>
            <a:lvl1pPr marL="0" indent="0">
              <a:buNone/>
              <a:defRPr>
                <a:solidFill>
                  <a:srgbClr val="595959"/>
                </a:solidFill>
              </a:defRPr>
            </a:lvl1pPr>
          </a:lstStyle>
          <a:p>
            <a:pPr lvl="0"/>
            <a:r>
              <a:rPr lang="en-US"/>
              <a:t>Click to edit Master text styles</a:t>
            </a:r>
          </a:p>
        </p:txBody>
      </p:sp>
      <p:sp>
        <p:nvSpPr>
          <p:cNvPr id="5" name="Date Placeholder 4">
            <a:extLst>
              <a:ext uri="{FF2B5EF4-FFF2-40B4-BE49-F238E27FC236}">
                <a16:creationId xmlns:a16="http://schemas.microsoft.com/office/drawing/2014/main" id="{D27C003C-B6E7-29C6-F80C-39E4D56AE234}"/>
              </a:ext>
            </a:extLst>
          </p:cNvPr>
          <p:cNvSpPr txBox="1">
            <a:spLocks noGrp="1"/>
          </p:cNvSpPr>
          <p:nvPr>
            <p:ph type="dt" sz="half" idx="7"/>
          </p:nvPr>
        </p:nvSpPr>
        <p:spPr/>
        <p:txBody>
          <a:bodyPr/>
          <a:lstStyle>
            <a:lvl1pPr>
              <a:defRPr/>
            </a:lvl1pPr>
          </a:lstStyle>
          <a:p>
            <a:pPr lvl="0"/>
            <a:fld id="{264C902C-C505-4671-8CE1-897E4CCF954B}" type="datetime1">
              <a:rPr lang="en-US"/>
              <a:pPr lvl="0"/>
              <a:t>7/26/2025</a:t>
            </a:fld>
            <a:endParaRPr lang="en-US"/>
          </a:p>
        </p:txBody>
      </p:sp>
      <p:sp>
        <p:nvSpPr>
          <p:cNvPr id="6" name="Footer Placeholder 5">
            <a:extLst>
              <a:ext uri="{FF2B5EF4-FFF2-40B4-BE49-F238E27FC236}">
                <a16:creationId xmlns:a16="http://schemas.microsoft.com/office/drawing/2014/main" id="{7D8C462F-6280-8A32-C75B-A7327B3D3CB1}"/>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6FBA3353-79A0-1187-1098-DE0E6E862CE3}"/>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8" name="Slide Number Placeholder 6">
            <a:extLst>
              <a:ext uri="{FF2B5EF4-FFF2-40B4-BE49-F238E27FC236}">
                <a16:creationId xmlns:a16="http://schemas.microsoft.com/office/drawing/2014/main" id="{C82972F6-B678-45EB-5D31-2AEE15064C62}"/>
              </a:ext>
            </a:extLst>
          </p:cNvPr>
          <p:cNvSpPr txBox="1">
            <a:spLocks noGrp="1"/>
          </p:cNvSpPr>
          <p:nvPr>
            <p:ph type="sldNum" sz="quarter" idx="8"/>
          </p:nvPr>
        </p:nvSpPr>
        <p:spPr>
          <a:xfrm>
            <a:off x="531815" y="4983086"/>
            <a:ext cx="779763" cy="365129"/>
          </a:xfrm>
        </p:spPr>
        <p:txBody>
          <a:bodyPr/>
          <a:lstStyle>
            <a:lvl1pPr>
              <a:defRPr/>
            </a:lvl1pPr>
          </a:lstStyle>
          <a:p>
            <a:pPr lvl="0"/>
            <a:fld id="{F3A433C5-74D3-44D0-B1A6-357EB45996C4}" type="slidenum">
              <a:t>‹#›</a:t>
            </a:fld>
            <a:endParaRPr lang="en-US"/>
          </a:p>
        </p:txBody>
      </p:sp>
    </p:spTree>
    <p:extLst>
      <p:ext uri="{BB962C8B-B14F-4D97-AF65-F5344CB8AC3E}">
        <p14:creationId xmlns:p14="http://schemas.microsoft.com/office/powerpoint/2010/main" val="2137132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C36E-A5E3-888C-20DE-6977701B2375}"/>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4A4962B2-960D-2752-DD19-34AB110D9A6E}"/>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14B85-4F23-33B7-2CBA-737DB83BF9A3}"/>
              </a:ext>
            </a:extLst>
          </p:cNvPr>
          <p:cNvSpPr txBox="1">
            <a:spLocks noGrp="1"/>
          </p:cNvSpPr>
          <p:nvPr>
            <p:ph type="dt" sz="half" idx="7"/>
          </p:nvPr>
        </p:nvSpPr>
        <p:spPr/>
        <p:txBody>
          <a:bodyPr/>
          <a:lstStyle>
            <a:lvl1pPr>
              <a:defRPr/>
            </a:lvl1pPr>
          </a:lstStyle>
          <a:p>
            <a:pPr lvl="0"/>
            <a:fld id="{896EB62B-AB46-4E97-9F60-E447E5B10496}" type="datetime1">
              <a:rPr lang="en-US"/>
              <a:pPr lvl="0"/>
              <a:t>7/26/2025</a:t>
            </a:fld>
            <a:endParaRPr lang="en-US"/>
          </a:p>
        </p:txBody>
      </p:sp>
      <p:sp>
        <p:nvSpPr>
          <p:cNvPr id="5" name="Footer Placeholder 4">
            <a:extLst>
              <a:ext uri="{FF2B5EF4-FFF2-40B4-BE49-F238E27FC236}">
                <a16:creationId xmlns:a16="http://schemas.microsoft.com/office/drawing/2014/main" id="{6A5A2779-71AE-20E8-F151-B7613138B55E}"/>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2571756D-E5E7-86DD-ADD8-A3ED97AA505D}"/>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7" name="Slide Number Placeholder 5">
            <a:extLst>
              <a:ext uri="{FF2B5EF4-FFF2-40B4-BE49-F238E27FC236}">
                <a16:creationId xmlns:a16="http://schemas.microsoft.com/office/drawing/2014/main" id="{090EB23A-B069-6599-4C33-278B0F95B5CD}"/>
              </a:ext>
            </a:extLst>
          </p:cNvPr>
          <p:cNvSpPr txBox="1">
            <a:spLocks noGrp="1"/>
          </p:cNvSpPr>
          <p:nvPr>
            <p:ph type="sldNum" sz="quarter" idx="8"/>
          </p:nvPr>
        </p:nvSpPr>
        <p:spPr/>
        <p:txBody>
          <a:bodyPr/>
          <a:lstStyle>
            <a:lvl1pPr>
              <a:defRPr/>
            </a:lvl1pPr>
          </a:lstStyle>
          <a:p>
            <a:pPr lvl="0"/>
            <a:fld id="{E79B9915-3D1C-43C5-9CDB-BB44E536C6F4}" type="slidenum">
              <a:t>‹#›</a:t>
            </a:fld>
            <a:endParaRPr lang="en-US"/>
          </a:p>
        </p:txBody>
      </p:sp>
    </p:spTree>
    <p:extLst>
      <p:ext uri="{BB962C8B-B14F-4D97-AF65-F5344CB8AC3E}">
        <p14:creationId xmlns:p14="http://schemas.microsoft.com/office/powerpoint/2010/main" val="1104278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2E2FC0-A140-CF50-C4CB-5E576BBD5947}"/>
              </a:ext>
            </a:extLst>
          </p:cNvPr>
          <p:cNvSpPr txBox="1">
            <a:spLocks noGrp="1"/>
          </p:cNvSpPr>
          <p:nvPr>
            <p:ph type="title" orient="vert"/>
          </p:nvPr>
        </p:nvSpPr>
        <p:spPr>
          <a:xfrm>
            <a:off x="9294811" y="627406"/>
            <a:ext cx="2207599" cy="5283814"/>
          </a:xfrm>
        </p:spPr>
        <p:txBody>
          <a:bodyPr vert="eaVert" anchor="ct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E5B21559-569D-B9DB-A078-B1A10F800BE3}"/>
              </a:ext>
            </a:extLst>
          </p:cNvPr>
          <p:cNvSpPr txBox="1">
            <a:spLocks noGrp="1"/>
          </p:cNvSpPr>
          <p:nvPr>
            <p:ph type="body" orient="vert" idx="1"/>
          </p:nvPr>
        </p:nvSpPr>
        <p:spPr>
          <a:xfrm>
            <a:off x="2589215" y="627406"/>
            <a:ext cx="6476996" cy="528381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CE1C65-5546-14B1-E7A1-8188584D5DF2}"/>
              </a:ext>
            </a:extLst>
          </p:cNvPr>
          <p:cNvSpPr txBox="1">
            <a:spLocks noGrp="1"/>
          </p:cNvSpPr>
          <p:nvPr>
            <p:ph type="dt" sz="half" idx="7"/>
          </p:nvPr>
        </p:nvSpPr>
        <p:spPr/>
        <p:txBody>
          <a:bodyPr/>
          <a:lstStyle>
            <a:lvl1pPr>
              <a:defRPr/>
            </a:lvl1pPr>
          </a:lstStyle>
          <a:p>
            <a:pPr lvl="0"/>
            <a:fld id="{F59B7B90-FDEA-4499-A1F3-4CD0D42367C9}" type="datetime1">
              <a:rPr lang="en-US"/>
              <a:pPr lvl="0"/>
              <a:t>7/26/2025</a:t>
            </a:fld>
            <a:endParaRPr lang="en-US"/>
          </a:p>
        </p:txBody>
      </p:sp>
      <p:sp>
        <p:nvSpPr>
          <p:cNvPr id="5" name="Footer Placeholder 4">
            <a:extLst>
              <a:ext uri="{FF2B5EF4-FFF2-40B4-BE49-F238E27FC236}">
                <a16:creationId xmlns:a16="http://schemas.microsoft.com/office/drawing/2014/main" id="{4C24A2CB-32C3-9B03-BB74-ED1E44179104}"/>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59811183-AEC3-4B07-1C26-D7FE02013D8E}"/>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7" name="Slide Number Placeholder 5">
            <a:extLst>
              <a:ext uri="{FF2B5EF4-FFF2-40B4-BE49-F238E27FC236}">
                <a16:creationId xmlns:a16="http://schemas.microsoft.com/office/drawing/2014/main" id="{D78EC566-2EB8-8416-01BD-A062F82E2B45}"/>
              </a:ext>
            </a:extLst>
          </p:cNvPr>
          <p:cNvSpPr txBox="1">
            <a:spLocks noGrp="1"/>
          </p:cNvSpPr>
          <p:nvPr>
            <p:ph type="sldNum" sz="quarter" idx="8"/>
          </p:nvPr>
        </p:nvSpPr>
        <p:spPr/>
        <p:txBody>
          <a:bodyPr/>
          <a:lstStyle>
            <a:lvl1pPr>
              <a:defRPr/>
            </a:lvl1pPr>
          </a:lstStyle>
          <a:p>
            <a:pPr lvl="0"/>
            <a:fld id="{DE96201D-7B3B-4103-AD49-0DED7CD795C8}" type="slidenum">
              <a:t>‹#›</a:t>
            </a:fld>
            <a:endParaRPr lang="en-US"/>
          </a:p>
        </p:txBody>
      </p:sp>
    </p:spTree>
    <p:extLst>
      <p:ext uri="{BB962C8B-B14F-4D97-AF65-F5344CB8AC3E}">
        <p14:creationId xmlns:p14="http://schemas.microsoft.com/office/powerpoint/2010/main" val="2146951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7569-A0C3-356C-7F08-70E35442E77F}"/>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4D853BFB-8F72-ACD2-149D-0B56E8D4F6BF}"/>
              </a:ext>
            </a:extLst>
          </p:cNvPr>
          <p:cNvSpPr txBox="1">
            <a:spLocks noGrp="1"/>
          </p:cNvSpPr>
          <p:nvPr>
            <p:ph idx="1"/>
          </p:nvPr>
        </p:nvSpPr>
        <p:spPr>
          <a:xfrm>
            <a:off x="2589215" y="2133596"/>
            <a:ext cx="8915400" cy="377762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092F8-1C6B-8A23-3F26-90B90E12CB85}"/>
              </a:ext>
            </a:extLst>
          </p:cNvPr>
          <p:cNvSpPr txBox="1">
            <a:spLocks noGrp="1"/>
          </p:cNvSpPr>
          <p:nvPr>
            <p:ph type="dt" sz="half" idx="7"/>
          </p:nvPr>
        </p:nvSpPr>
        <p:spPr/>
        <p:txBody>
          <a:bodyPr/>
          <a:lstStyle>
            <a:lvl1pPr>
              <a:defRPr/>
            </a:lvl1pPr>
          </a:lstStyle>
          <a:p>
            <a:pPr lvl="0"/>
            <a:fld id="{555C166C-3A73-4897-804A-76A409421FB1}" type="datetime1">
              <a:rPr lang="en-US"/>
              <a:pPr lvl="0"/>
              <a:t>7/26/2025</a:t>
            </a:fld>
            <a:endParaRPr lang="en-US"/>
          </a:p>
        </p:txBody>
      </p:sp>
      <p:sp>
        <p:nvSpPr>
          <p:cNvPr id="5" name="Footer Placeholder 4">
            <a:extLst>
              <a:ext uri="{FF2B5EF4-FFF2-40B4-BE49-F238E27FC236}">
                <a16:creationId xmlns:a16="http://schemas.microsoft.com/office/drawing/2014/main" id="{D13D28E9-578D-D005-40C4-BD6FE584A044}"/>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66127843-93DD-4A91-B85B-D180FA55E14C}"/>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7" name="Slide Number Placeholder 5">
            <a:extLst>
              <a:ext uri="{FF2B5EF4-FFF2-40B4-BE49-F238E27FC236}">
                <a16:creationId xmlns:a16="http://schemas.microsoft.com/office/drawing/2014/main" id="{1DC1952B-56A3-36DC-4FE2-88064B139BAF}"/>
              </a:ext>
            </a:extLst>
          </p:cNvPr>
          <p:cNvSpPr txBox="1">
            <a:spLocks noGrp="1"/>
          </p:cNvSpPr>
          <p:nvPr>
            <p:ph type="sldNum" sz="quarter" idx="8"/>
          </p:nvPr>
        </p:nvSpPr>
        <p:spPr/>
        <p:txBody>
          <a:bodyPr/>
          <a:lstStyle>
            <a:lvl1pPr>
              <a:defRPr/>
            </a:lvl1pPr>
          </a:lstStyle>
          <a:p>
            <a:pPr lvl="0"/>
            <a:fld id="{580EB573-CCDB-4FE2-BAEC-1FD4104F7A10}" type="slidenum">
              <a:t>‹#›</a:t>
            </a:fld>
            <a:endParaRPr lang="en-US"/>
          </a:p>
        </p:txBody>
      </p:sp>
    </p:spTree>
    <p:extLst>
      <p:ext uri="{BB962C8B-B14F-4D97-AF65-F5344CB8AC3E}">
        <p14:creationId xmlns:p14="http://schemas.microsoft.com/office/powerpoint/2010/main" val="167079849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0586-2C9B-CD1C-896A-44B1644AC367}"/>
              </a:ext>
            </a:extLst>
          </p:cNvPr>
          <p:cNvSpPr txBox="1">
            <a:spLocks noGrp="1"/>
          </p:cNvSpPr>
          <p:nvPr>
            <p:ph type="title"/>
          </p:nvPr>
        </p:nvSpPr>
        <p:spPr>
          <a:xfrm>
            <a:off x="2589215" y="2058753"/>
            <a:ext cx="8915400" cy="1468800"/>
          </a:xfrm>
        </p:spPr>
        <p:txBody>
          <a:bodyPr anchor="b"/>
          <a:lstStyle>
            <a:lvl1pPr>
              <a:defRPr sz="4000"/>
            </a:lvl1pPr>
          </a:lstStyle>
          <a:p>
            <a:pPr lvl="0"/>
            <a:r>
              <a:rPr lang="en-US"/>
              <a:t>Click to edit Master title style</a:t>
            </a:r>
          </a:p>
        </p:txBody>
      </p:sp>
      <p:sp>
        <p:nvSpPr>
          <p:cNvPr id="3" name="Text Placeholder 2">
            <a:extLst>
              <a:ext uri="{FF2B5EF4-FFF2-40B4-BE49-F238E27FC236}">
                <a16:creationId xmlns:a16="http://schemas.microsoft.com/office/drawing/2014/main" id="{56692A5D-32F7-3B6D-0318-D918EC2BFE03}"/>
              </a:ext>
            </a:extLst>
          </p:cNvPr>
          <p:cNvSpPr txBox="1">
            <a:spLocks noGrp="1"/>
          </p:cNvSpPr>
          <p:nvPr>
            <p:ph type="body" idx="1"/>
          </p:nvPr>
        </p:nvSpPr>
        <p:spPr>
          <a:xfrm>
            <a:off x="2589215" y="3530132"/>
            <a:ext cx="8915400" cy="860395"/>
          </a:xfrm>
        </p:spPr>
        <p:txBody>
          <a:bodyPr/>
          <a:lstStyle>
            <a:lvl1pPr marL="0" indent="0">
              <a:buNone/>
              <a:defRPr sz="2000">
                <a:solidFill>
                  <a:srgbClr val="59595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9A469548-6C0C-1BB3-9E7C-6950187703C6}"/>
              </a:ext>
            </a:extLst>
          </p:cNvPr>
          <p:cNvSpPr txBox="1">
            <a:spLocks noGrp="1"/>
          </p:cNvSpPr>
          <p:nvPr>
            <p:ph type="dt" sz="half" idx="7"/>
          </p:nvPr>
        </p:nvSpPr>
        <p:spPr/>
        <p:txBody>
          <a:bodyPr/>
          <a:lstStyle>
            <a:lvl1pPr>
              <a:defRPr/>
            </a:lvl1pPr>
          </a:lstStyle>
          <a:p>
            <a:pPr lvl="0"/>
            <a:fld id="{44A27CB0-E389-4306-AC87-B1E7DA27EEB6}" type="datetime1">
              <a:rPr lang="en-US"/>
              <a:pPr lvl="0"/>
              <a:t>7/26/2025</a:t>
            </a:fld>
            <a:endParaRPr lang="en-US"/>
          </a:p>
        </p:txBody>
      </p:sp>
      <p:sp>
        <p:nvSpPr>
          <p:cNvPr id="5" name="Footer Placeholder 4">
            <a:extLst>
              <a:ext uri="{FF2B5EF4-FFF2-40B4-BE49-F238E27FC236}">
                <a16:creationId xmlns:a16="http://schemas.microsoft.com/office/drawing/2014/main" id="{086D60CB-4C5F-5B6B-3C2B-46A3A2B4C218}"/>
              </a:ext>
            </a:extLst>
          </p:cNvPr>
          <p:cNvSpPr txBox="1">
            <a:spLocks noGrp="1"/>
          </p:cNvSpPr>
          <p:nvPr>
            <p:ph type="ftr" sz="quarter" idx="9"/>
          </p:nvPr>
        </p:nvSpPr>
        <p:spPr/>
        <p:txBody>
          <a:bodyPr/>
          <a:lstStyle>
            <a:lvl1pPr>
              <a:defRPr/>
            </a:lvl1pPr>
          </a:lstStyle>
          <a:p>
            <a:pPr lvl="0"/>
            <a:endParaRPr lang="en-US"/>
          </a:p>
        </p:txBody>
      </p:sp>
      <p:sp>
        <p:nvSpPr>
          <p:cNvPr id="6" name="Freeform 11">
            <a:extLst>
              <a:ext uri="{FF2B5EF4-FFF2-40B4-BE49-F238E27FC236}">
                <a16:creationId xmlns:a16="http://schemas.microsoft.com/office/drawing/2014/main" id="{BD8D5D25-003F-D38A-45AB-EDA2FBF4AAC9}"/>
              </a:ext>
            </a:extLst>
          </p:cNvPr>
          <p:cNvSpPr/>
          <p:nvPr/>
        </p:nvSpPr>
        <p:spPr>
          <a:xfrm flipV="1">
            <a:off x="-4187" y="3178170"/>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7" name="Slide Number Placeholder 5">
            <a:extLst>
              <a:ext uri="{FF2B5EF4-FFF2-40B4-BE49-F238E27FC236}">
                <a16:creationId xmlns:a16="http://schemas.microsoft.com/office/drawing/2014/main" id="{C1565343-D69C-D311-D7C8-C9E2E18F0A96}"/>
              </a:ext>
            </a:extLst>
          </p:cNvPr>
          <p:cNvSpPr txBox="1">
            <a:spLocks noGrp="1"/>
          </p:cNvSpPr>
          <p:nvPr>
            <p:ph type="sldNum" sz="quarter" idx="8"/>
          </p:nvPr>
        </p:nvSpPr>
        <p:spPr>
          <a:xfrm>
            <a:off x="531815" y="3244135"/>
            <a:ext cx="779763" cy="365129"/>
          </a:xfrm>
        </p:spPr>
        <p:txBody>
          <a:bodyPr/>
          <a:lstStyle>
            <a:lvl1pPr>
              <a:defRPr/>
            </a:lvl1pPr>
          </a:lstStyle>
          <a:p>
            <a:pPr lvl="0"/>
            <a:fld id="{D2A97CC9-960A-4A07-BA8A-0312E491238B}" type="slidenum">
              <a:t>‹#›</a:t>
            </a:fld>
            <a:endParaRPr lang="en-US"/>
          </a:p>
        </p:txBody>
      </p:sp>
    </p:spTree>
    <p:extLst>
      <p:ext uri="{BB962C8B-B14F-4D97-AF65-F5344CB8AC3E}">
        <p14:creationId xmlns:p14="http://schemas.microsoft.com/office/powerpoint/2010/main" val="416009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BC3E0C01-F128-1708-486F-1B8444CC5494}"/>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B06748A4-4490-578E-C369-6A2EB2E4249F}"/>
              </a:ext>
            </a:extLst>
          </p:cNvPr>
          <p:cNvSpPr txBox="1">
            <a:spLocks noGrp="1"/>
          </p:cNvSpPr>
          <p:nvPr>
            <p:ph idx="1"/>
          </p:nvPr>
        </p:nvSpPr>
        <p:spPr>
          <a:xfrm>
            <a:off x="2589215" y="2133596"/>
            <a:ext cx="4313864" cy="377762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83C939-5838-0F1F-AB72-A06470CD0554}"/>
              </a:ext>
            </a:extLst>
          </p:cNvPr>
          <p:cNvSpPr txBox="1">
            <a:spLocks noGrp="1"/>
          </p:cNvSpPr>
          <p:nvPr>
            <p:ph idx="2"/>
          </p:nvPr>
        </p:nvSpPr>
        <p:spPr>
          <a:xfrm>
            <a:off x="7190750" y="2126217"/>
            <a:ext cx="4313864" cy="3777624"/>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3CEDB7-6A77-B810-2F1B-71227B402113}"/>
              </a:ext>
            </a:extLst>
          </p:cNvPr>
          <p:cNvSpPr txBox="1">
            <a:spLocks noGrp="1"/>
          </p:cNvSpPr>
          <p:nvPr>
            <p:ph type="dt" sz="half" idx="7"/>
          </p:nvPr>
        </p:nvSpPr>
        <p:spPr/>
        <p:txBody>
          <a:bodyPr/>
          <a:lstStyle>
            <a:lvl1pPr>
              <a:defRPr/>
            </a:lvl1pPr>
          </a:lstStyle>
          <a:p>
            <a:pPr lvl="0"/>
            <a:fld id="{1C359F98-8346-44F2-A853-287436316E0F}" type="datetime1">
              <a:rPr lang="en-US"/>
              <a:pPr lvl="0"/>
              <a:t>7/26/2025</a:t>
            </a:fld>
            <a:endParaRPr lang="en-US"/>
          </a:p>
        </p:txBody>
      </p:sp>
      <p:sp>
        <p:nvSpPr>
          <p:cNvPr id="6" name="Footer Placeholder 5">
            <a:extLst>
              <a:ext uri="{FF2B5EF4-FFF2-40B4-BE49-F238E27FC236}">
                <a16:creationId xmlns:a16="http://schemas.microsoft.com/office/drawing/2014/main" id="{CA8881E1-45FA-D55A-6B45-6466923CD867}"/>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87DD074E-03F9-6CA0-248D-7325EB260602}"/>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8" name="Slide Number Placeholder 5">
            <a:extLst>
              <a:ext uri="{FF2B5EF4-FFF2-40B4-BE49-F238E27FC236}">
                <a16:creationId xmlns:a16="http://schemas.microsoft.com/office/drawing/2014/main" id="{28CA0185-73A7-AC2E-799D-9A503DE30750}"/>
              </a:ext>
            </a:extLst>
          </p:cNvPr>
          <p:cNvSpPr txBox="1">
            <a:spLocks noGrp="1"/>
          </p:cNvSpPr>
          <p:nvPr>
            <p:ph type="sldNum" sz="quarter" idx="8"/>
          </p:nvPr>
        </p:nvSpPr>
        <p:spPr/>
        <p:txBody>
          <a:bodyPr/>
          <a:lstStyle>
            <a:lvl1pPr>
              <a:defRPr/>
            </a:lvl1pPr>
          </a:lstStyle>
          <a:p>
            <a:pPr lvl="0"/>
            <a:fld id="{B12167D3-45E5-4D8E-BCA7-B94852C4B4E9}" type="slidenum">
              <a:t>‹#›</a:t>
            </a:fld>
            <a:endParaRPr lang="en-US"/>
          </a:p>
        </p:txBody>
      </p:sp>
    </p:spTree>
    <p:extLst>
      <p:ext uri="{BB962C8B-B14F-4D97-AF65-F5344CB8AC3E}">
        <p14:creationId xmlns:p14="http://schemas.microsoft.com/office/powerpoint/2010/main" val="224384390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FFF275E4-397C-339B-3998-F2EAD5B3D4B1}"/>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CFC5AABB-ED73-4165-D741-527514B0B56D}"/>
              </a:ext>
            </a:extLst>
          </p:cNvPr>
          <p:cNvSpPr txBox="1">
            <a:spLocks noGrp="1"/>
          </p:cNvSpPr>
          <p:nvPr>
            <p:ph type="body" idx="1"/>
          </p:nvPr>
        </p:nvSpPr>
        <p:spPr>
          <a:xfrm>
            <a:off x="2939375" y="1972699"/>
            <a:ext cx="3992727" cy="576264"/>
          </a:xfrm>
        </p:spPr>
        <p:txBody>
          <a:bodyPr anchor="b">
            <a:noAutofit/>
          </a:bodyPr>
          <a:lstStyle>
            <a:lvl1pPr marL="0" indent="0">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08F379E0-65C8-815A-4911-FE4673F393D5}"/>
              </a:ext>
            </a:extLst>
          </p:cNvPr>
          <p:cNvSpPr txBox="1">
            <a:spLocks noGrp="1"/>
          </p:cNvSpPr>
          <p:nvPr>
            <p:ph idx="2"/>
          </p:nvPr>
        </p:nvSpPr>
        <p:spPr>
          <a:xfrm>
            <a:off x="2589215" y="2548963"/>
            <a:ext cx="4342897" cy="335405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CF20F9-3223-3AF2-0709-9651560A3C37}"/>
              </a:ext>
            </a:extLst>
          </p:cNvPr>
          <p:cNvSpPr txBox="1">
            <a:spLocks noGrp="1"/>
          </p:cNvSpPr>
          <p:nvPr>
            <p:ph type="body" idx="3"/>
          </p:nvPr>
        </p:nvSpPr>
        <p:spPr>
          <a:xfrm>
            <a:off x="7506629" y="1969471"/>
            <a:ext cx="3999000" cy="576264"/>
          </a:xfrm>
        </p:spPr>
        <p:txBody>
          <a:bodyPr anchor="b">
            <a:noAutofit/>
          </a:bodyPr>
          <a:lstStyle>
            <a:lvl1pPr marL="0" indent="0">
              <a:buNone/>
              <a:defRPr sz="2400"/>
            </a:lvl1pPr>
          </a:lstStyle>
          <a:p>
            <a:pPr lvl="0"/>
            <a:r>
              <a:rPr lang="en-US"/>
              <a:t>Click to edit Master text styles</a:t>
            </a:r>
          </a:p>
        </p:txBody>
      </p:sp>
      <p:sp>
        <p:nvSpPr>
          <p:cNvPr id="6" name="Content Placeholder 5">
            <a:extLst>
              <a:ext uri="{FF2B5EF4-FFF2-40B4-BE49-F238E27FC236}">
                <a16:creationId xmlns:a16="http://schemas.microsoft.com/office/drawing/2014/main" id="{32581B82-02CE-5FEC-E11A-6268984C3EA1}"/>
              </a:ext>
            </a:extLst>
          </p:cNvPr>
          <p:cNvSpPr txBox="1">
            <a:spLocks noGrp="1"/>
          </p:cNvSpPr>
          <p:nvPr>
            <p:ph idx="4"/>
          </p:nvPr>
        </p:nvSpPr>
        <p:spPr>
          <a:xfrm>
            <a:off x="7166957" y="2545735"/>
            <a:ext cx="4338672" cy="3354055"/>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AC32AB-24E3-AC82-3F1F-AECCDE850D4A}"/>
              </a:ext>
            </a:extLst>
          </p:cNvPr>
          <p:cNvSpPr txBox="1">
            <a:spLocks noGrp="1"/>
          </p:cNvSpPr>
          <p:nvPr>
            <p:ph type="dt" sz="half" idx="7"/>
          </p:nvPr>
        </p:nvSpPr>
        <p:spPr/>
        <p:txBody>
          <a:bodyPr/>
          <a:lstStyle>
            <a:lvl1pPr>
              <a:defRPr/>
            </a:lvl1pPr>
          </a:lstStyle>
          <a:p>
            <a:pPr lvl="0"/>
            <a:fld id="{D8AFCA97-02A1-465E-B75A-2B3C412C16D6}" type="datetime1">
              <a:rPr lang="en-US"/>
              <a:pPr lvl="0"/>
              <a:t>7/26/2025</a:t>
            </a:fld>
            <a:endParaRPr lang="en-US"/>
          </a:p>
        </p:txBody>
      </p:sp>
      <p:sp>
        <p:nvSpPr>
          <p:cNvPr id="8" name="Footer Placeholder 7">
            <a:extLst>
              <a:ext uri="{FF2B5EF4-FFF2-40B4-BE49-F238E27FC236}">
                <a16:creationId xmlns:a16="http://schemas.microsoft.com/office/drawing/2014/main" id="{67761054-C297-86C5-E80E-690781A0C6FF}"/>
              </a:ext>
            </a:extLst>
          </p:cNvPr>
          <p:cNvSpPr txBox="1">
            <a:spLocks noGrp="1"/>
          </p:cNvSpPr>
          <p:nvPr>
            <p:ph type="ftr" sz="quarter" idx="9"/>
          </p:nvPr>
        </p:nvSpPr>
        <p:spPr/>
        <p:txBody>
          <a:bodyPr/>
          <a:lstStyle>
            <a:lvl1pPr>
              <a:defRPr/>
            </a:lvl1pPr>
          </a:lstStyle>
          <a:p>
            <a:pPr lvl="0"/>
            <a:endParaRPr lang="en-US"/>
          </a:p>
        </p:txBody>
      </p:sp>
      <p:sp>
        <p:nvSpPr>
          <p:cNvPr id="9" name="Freeform 11">
            <a:extLst>
              <a:ext uri="{FF2B5EF4-FFF2-40B4-BE49-F238E27FC236}">
                <a16:creationId xmlns:a16="http://schemas.microsoft.com/office/drawing/2014/main" id="{B1EBED06-141C-4A19-2703-D2F11B2F6A2E}"/>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10" name="Slide Number Placeholder 5">
            <a:extLst>
              <a:ext uri="{FF2B5EF4-FFF2-40B4-BE49-F238E27FC236}">
                <a16:creationId xmlns:a16="http://schemas.microsoft.com/office/drawing/2014/main" id="{DFCC6A36-91BE-3944-CA3D-CE7A162F8070}"/>
              </a:ext>
            </a:extLst>
          </p:cNvPr>
          <p:cNvSpPr txBox="1">
            <a:spLocks noGrp="1"/>
          </p:cNvSpPr>
          <p:nvPr>
            <p:ph type="sldNum" sz="quarter" idx="8"/>
          </p:nvPr>
        </p:nvSpPr>
        <p:spPr/>
        <p:txBody>
          <a:bodyPr/>
          <a:lstStyle>
            <a:lvl1pPr>
              <a:defRPr/>
            </a:lvl1pPr>
          </a:lstStyle>
          <a:p>
            <a:pPr lvl="0"/>
            <a:fld id="{B615E3CE-6D12-4D3D-B7E1-1F09FAFC91E3}" type="slidenum">
              <a:t>‹#›</a:t>
            </a:fld>
            <a:endParaRPr lang="en-US"/>
          </a:p>
        </p:txBody>
      </p:sp>
    </p:spTree>
    <p:extLst>
      <p:ext uri="{BB962C8B-B14F-4D97-AF65-F5344CB8AC3E}">
        <p14:creationId xmlns:p14="http://schemas.microsoft.com/office/powerpoint/2010/main" val="83062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EBB6C-F454-4928-D958-0BBEBB3FE68E}"/>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D90643FC-E302-E2FC-3DA0-8AAC08F05B08}"/>
              </a:ext>
            </a:extLst>
          </p:cNvPr>
          <p:cNvSpPr txBox="1">
            <a:spLocks noGrp="1"/>
          </p:cNvSpPr>
          <p:nvPr>
            <p:ph type="dt" sz="half" idx="7"/>
          </p:nvPr>
        </p:nvSpPr>
        <p:spPr/>
        <p:txBody>
          <a:bodyPr/>
          <a:lstStyle>
            <a:lvl1pPr>
              <a:defRPr/>
            </a:lvl1pPr>
          </a:lstStyle>
          <a:p>
            <a:pPr lvl="0"/>
            <a:fld id="{EDAD205A-BA66-4D65-8144-1A9A712A95AA}" type="datetime1">
              <a:rPr lang="en-US"/>
              <a:pPr lvl="0"/>
              <a:t>7/26/2025</a:t>
            </a:fld>
            <a:endParaRPr lang="en-US"/>
          </a:p>
        </p:txBody>
      </p:sp>
      <p:sp>
        <p:nvSpPr>
          <p:cNvPr id="4" name="Footer Placeholder 3">
            <a:extLst>
              <a:ext uri="{FF2B5EF4-FFF2-40B4-BE49-F238E27FC236}">
                <a16:creationId xmlns:a16="http://schemas.microsoft.com/office/drawing/2014/main" id="{D3D0D12F-5ECF-8EB4-A499-8A02ADB1551D}"/>
              </a:ext>
            </a:extLst>
          </p:cNvPr>
          <p:cNvSpPr txBox="1">
            <a:spLocks noGrp="1"/>
          </p:cNvSpPr>
          <p:nvPr>
            <p:ph type="ftr" sz="quarter" idx="9"/>
          </p:nvPr>
        </p:nvSpPr>
        <p:spPr/>
        <p:txBody>
          <a:bodyPr/>
          <a:lstStyle>
            <a:lvl1pPr>
              <a:defRPr/>
            </a:lvl1pPr>
          </a:lstStyle>
          <a:p>
            <a:pPr lvl="0"/>
            <a:endParaRPr lang="en-US"/>
          </a:p>
        </p:txBody>
      </p:sp>
      <p:sp>
        <p:nvSpPr>
          <p:cNvPr id="5" name="Freeform 11">
            <a:extLst>
              <a:ext uri="{FF2B5EF4-FFF2-40B4-BE49-F238E27FC236}">
                <a16:creationId xmlns:a16="http://schemas.microsoft.com/office/drawing/2014/main" id="{6692CADE-EF05-D7F3-E13D-E3588E78E6F4}"/>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6" name="Slide Number Placeholder 4">
            <a:extLst>
              <a:ext uri="{FF2B5EF4-FFF2-40B4-BE49-F238E27FC236}">
                <a16:creationId xmlns:a16="http://schemas.microsoft.com/office/drawing/2014/main" id="{90806FCB-1660-DFAB-5B84-D83248195B32}"/>
              </a:ext>
            </a:extLst>
          </p:cNvPr>
          <p:cNvSpPr txBox="1">
            <a:spLocks noGrp="1"/>
          </p:cNvSpPr>
          <p:nvPr>
            <p:ph type="sldNum" sz="quarter" idx="8"/>
          </p:nvPr>
        </p:nvSpPr>
        <p:spPr/>
        <p:txBody>
          <a:bodyPr/>
          <a:lstStyle>
            <a:lvl1pPr>
              <a:defRPr/>
            </a:lvl1pPr>
          </a:lstStyle>
          <a:p>
            <a:pPr lvl="0"/>
            <a:fld id="{CE37724D-255C-48C4-97BB-9A5FA6C36756}" type="slidenum">
              <a:t>‹#›</a:t>
            </a:fld>
            <a:endParaRPr lang="en-US"/>
          </a:p>
        </p:txBody>
      </p:sp>
    </p:spTree>
    <p:extLst>
      <p:ext uri="{BB962C8B-B14F-4D97-AF65-F5344CB8AC3E}">
        <p14:creationId xmlns:p14="http://schemas.microsoft.com/office/powerpoint/2010/main" val="355442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8C4C01-77D1-B55F-015D-957AEAB3236D}"/>
              </a:ext>
            </a:extLst>
          </p:cNvPr>
          <p:cNvSpPr txBox="1">
            <a:spLocks noGrp="1"/>
          </p:cNvSpPr>
          <p:nvPr>
            <p:ph type="dt" sz="half" idx="7"/>
          </p:nvPr>
        </p:nvSpPr>
        <p:spPr/>
        <p:txBody>
          <a:bodyPr/>
          <a:lstStyle>
            <a:lvl1pPr>
              <a:defRPr/>
            </a:lvl1pPr>
          </a:lstStyle>
          <a:p>
            <a:pPr lvl="0"/>
            <a:fld id="{7EFAEA33-0FB9-418C-A028-DA41A1C4069F}" type="datetime1">
              <a:rPr lang="en-US"/>
              <a:pPr lvl="0"/>
              <a:t>7/26/2025</a:t>
            </a:fld>
            <a:endParaRPr lang="en-US"/>
          </a:p>
        </p:txBody>
      </p:sp>
      <p:sp>
        <p:nvSpPr>
          <p:cNvPr id="3" name="Footer Placeholder 2">
            <a:extLst>
              <a:ext uri="{FF2B5EF4-FFF2-40B4-BE49-F238E27FC236}">
                <a16:creationId xmlns:a16="http://schemas.microsoft.com/office/drawing/2014/main" id="{79063D4D-DE38-B4ED-B837-E18243E1B601}"/>
              </a:ext>
            </a:extLst>
          </p:cNvPr>
          <p:cNvSpPr txBox="1">
            <a:spLocks noGrp="1"/>
          </p:cNvSpPr>
          <p:nvPr>
            <p:ph type="ftr" sz="quarter" idx="9"/>
          </p:nvPr>
        </p:nvSpPr>
        <p:spPr/>
        <p:txBody>
          <a:bodyPr/>
          <a:lstStyle>
            <a:lvl1pPr>
              <a:defRPr/>
            </a:lvl1pPr>
          </a:lstStyle>
          <a:p>
            <a:pPr lvl="0"/>
            <a:endParaRPr lang="en-US"/>
          </a:p>
        </p:txBody>
      </p:sp>
      <p:sp>
        <p:nvSpPr>
          <p:cNvPr id="4" name="Freeform 11">
            <a:extLst>
              <a:ext uri="{FF2B5EF4-FFF2-40B4-BE49-F238E27FC236}">
                <a16:creationId xmlns:a16="http://schemas.microsoft.com/office/drawing/2014/main" id="{AD166564-6072-4C96-6C2A-712E1F5EB654}"/>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5" name="Slide Number Placeholder 3">
            <a:extLst>
              <a:ext uri="{FF2B5EF4-FFF2-40B4-BE49-F238E27FC236}">
                <a16:creationId xmlns:a16="http://schemas.microsoft.com/office/drawing/2014/main" id="{D89F3EDA-E3FF-C29C-5B50-63B6228FB70E}"/>
              </a:ext>
            </a:extLst>
          </p:cNvPr>
          <p:cNvSpPr txBox="1">
            <a:spLocks noGrp="1"/>
          </p:cNvSpPr>
          <p:nvPr>
            <p:ph type="sldNum" sz="quarter" idx="8"/>
          </p:nvPr>
        </p:nvSpPr>
        <p:spPr/>
        <p:txBody>
          <a:bodyPr/>
          <a:lstStyle>
            <a:lvl1pPr>
              <a:defRPr/>
            </a:lvl1pPr>
          </a:lstStyle>
          <a:p>
            <a:pPr lvl="0"/>
            <a:fld id="{CCB2FC58-3811-4E13-BF74-936CBD7BDECC}" type="slidenum">
              <a:t>‹#›</a:t>
            </a:fld>
            <a:endParaRPr lang="en-US"/>
          </a:p>
        </p:txBody>
      </p:sp>
    </p:spTree>
    <p:extLst>
      <p:ext uri="{BB962C8B-B14F-4D97-AF65-F5344CB8AC3E}">
        <p14:creationId xmlns:p14="http://schemas.microsoft.com/office/powerpoint/2010/main" val="2633004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2F5CE-0613-2A09-CF29-45E053453AE9}"/>
              </a:ext>
            </a:extLst>
          </p:cNvPr>
          <p:cNvSpPr txBox="1">
            <a:spLocks noGrp="1"/>
          </p:cNvSpPr>
          <p:nvPr>
            <p:ph type="title"/>
          </p:nvPr>
        </p:nvSpPr>
        <p:spPr>
          <a:xfrm>
            <a:off x="2589215" y="446090"/>
            <a:ext cx="3505196" cy="976314"/>
          </a:xfrm>
        </p:spPr>
        <p:txBody>
          <a:bodyPr anchor="b"/>
          <a:lstStyle>
            <a:lvl1pPr>
              <a:defRPr sz="2000"/>
            </a:lvl1pPr>
          </a:lstStyle>
          <a:p>
            <a:pPr lvl="0"/>
            <a:r>
              <a:rPr lang="en-US"/>
              <a:t>Click to edit Master title style</a:t>
            </a:r>
          </a:p>
        </p:txBody>
      </p:sp>
      <p:sp>
        <p:nvSpPr>
          <p:cNvPr id="3" name="Content Placeholder 2">
            <a:extLst>
              <a:ext uri="{FF2B5EF4-FFF2-40B4-BE49-F238E27FC236}">
                <a16:creationId xmlns:a16="http://schemas.microsoft.com/office/drawing/2014/main" id="{41CC25E9-AEDC-87E9-1073-40B1C5175E09}"/>
              </a:ext>
            </a:extLst>
          </p:cNvPr>
          <p:cNvSpPr txBox="1">
            <a:spLocks noGrp="1"/>
          </p:cNvSpPr>
          <p:nvPr>
            <p:ph idx="1"/>
          </p:nvPr>
        </p:nvSpPr>
        <p:spPr>
          <a:xfrm>
            <a:off x="6323011" y="446090"/>
            <a:ext cx="5181603" cy="5414967"/>
          </a:xfrm>
        </p:spPr>
        <p:txBody>
          <a:bodyPr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CB5F97-A273-4459-5697-F3319B7B336B}"/>
              </a:ext>
            </a:extLst>
          </p:cNvPr>
          <p:cNvSpPr txBox="1">
            <a:spLocks noGrp="1"/>
          </p:cNvSpPr>
          <p:nvPr>
            <p:ph type="body" idx="2"/>
          </p:nvPr>
        </p:nvSpPr>
        <p:spPr>
          <a:xfrm>
            <a:off x="2589215" y="1598608"/>
            <a:ext cx="3505196" cy="4262439"/>
          </a:xfrm>
        </p:spPr>
        <p:txBody>
          <a:bodyPr/>
          <a:lstStyle>
            <a:lvl1pPr marL="0" indent="0">
              <a:buNone/>
              <a:defRPr sz="1400"/>
            </a:lvl1pPr>
          </a:lstStyle>
          <a:p>
            <a:pPr lvl="0"/>
            <a:r>
              <a:rPr lang="en-US"/>
              <a:t>Click to edit Master text styles</a:t>
            </a:r>
          </a:p>
        </p:txBody>
      </p:sp>
      <p:sp>
        <p:nvSpPr>
          <p:cNvPr id="5" name="Date Placeholder 4">
            <a:extLst>
              <a:ext uri="{FF2B5EF4-FFF2-40B4-BE49-F238E27FC236}">
                <a16:creationId xmlns:a16="http://schemas.microsoft.com/office/drawing/2014/main" id="{47C11C48-DEA9-27E6-091A-28EBEBB6CD6E}"/>
              </a:ext>
            </a:extLst>
          </p:cNvPr>
          <p:cNvSpPr txBox="1">
            <a:spLocks noGrp="1"/>
          </p:cNvSpPr>
          <p:nvPr>
            <p:ph type="dt" sz="half" idx="7"/>
          </p:nvPr>
        </p:nvSpPr>
        <p:spPr/>
        <p:txBody>
          <a:bodyPr/>
          <a:lstStyle>
            <a:lvl1pPr>
              <a:defRPr/>
            </a:lvl1pPr>
          </a:lstStyle>
          <a:p>
            <a:pPr lvl="0"/>
            <a:fld id="{03A32821-51B8-4A2D-9BD5-BE23D85F3429}" type="datetime1">
              <a:rPr lang="en-US"/>
              <a:pPr lvl="0"/>
              <a:t>7/26/2025</a:t>
            </a:fld>
            <a:endParaRPr lang="en-US"/>
          </a:p>
        </p:txBody>
      </p:sp>
      <p:sp>
        <p:nvSpPr>
          <p:cNvPr id="6" name="Footer Placeholder 5">
            <a:extLst>
              <a:ext uri="{FF2B5EF4-FFF2-40B4-BE49-F238E27FC236}">
                <a16:creationId xmlns:a16="http://schemas.microsoft.com/office/drawing/2014/main" id="{70A6B09F-6809-561F-1766-01224DC328EC}"/>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59EC2C9E-5CF5-5F34-4188-73011FEA2115}"/>
              </a:ext>
            </a:extLst>
          </p:cNvPr>
          <p:cNvSpPr/>
          <p:nvPr/>
        </p:nvSpPr>
        <p:spPr>
          <a:xfrm flipV="1">
            <a:off x="-4187" y="714375"/>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8" name="Slide Number Placeholder 6">
            <a:extLst>
              <a:ext uri="{FF2B5EF4-FFF2-40B4-BE49-F238E27FC236}">
                <a16:creationId xmlns:a16="http://schemas.microsoft.com/office/drawing/2014/main" id="{F68F9963-6AAF-92F9-98DD-357B2ED1F9E7}"/>
              </a:ext>
            </a:extLst>
          </p:cNvPr>
          <p:cNvSpPr txBox="1">
            <a:spLocks noGrp="1"/>
          </p:cNvSpPr>
          <p:nvPr>
            <p:ph type="sldNum" sz="quarter" idx="8"/>
          </p:nvPr>
        </p:nvSpPr>
        <p:spPr/>
        <p:txBody>
          <a:bodyPr/>
          <a:lstStyle>
            <a:lvl1pPr>
              <a:defRPr/>
            </a:lvl1pPr>
          </a:lstStyle>
          <a:p>
            <a:pPr lvl="0"/>
            <a:fld id="{9F9C0A7A-564D-4CDC-96E1-53EF4E73EAD8}" type="slidenum">
              <a:t>‹#›</a:t>
            </a:fld>
            <a:endParaRPr lang="en-US"/>
          </a:p>
        </p:txBody>
      </p:sp>
    </p:spTree>
    <p:extLst>
      <p:ext uri="{BB962C8B-B14F-4D97-AF65-F5344CB8AC3E}">
        <p14:creationId xmlns:p14="http://schemas.microsoft.com/office/powerpoint/2010/main" val="127910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F5AF-8412-BA2F-3051-22A09AE65FE2}"/>
              </a:ext>
            </a:extLst>
          </p:cNvPr>
          <p:cNvSpPr txBox="1">
            <a:spLocks noGrp="1"/>
          </p:cNvSpPr>
          <p:nvPr>
            <p:ph type="title"/>
          </p:nvPr>
        </p:nvSpPr>
        <p:spPr>
          <a:xfrm>
            <a:off x="2589215" y="4800600"/>
            <a:ext cx="8915400" cy="566735"/>
          </a:xfrm>
        </p:spPr>
        <p:txBody>
          <a:bodyPr anchor="b"/>
          <a:lstStyle>
            <a:lvl1pPr>
              <a:defRPr sz="2400"/>
            </a:lvl1pPr>
          </a:lstStyle>
          <a:p>
            <a:pPr lvl="0"/>
            <a:r>
              <a:rPr lang="en-US"/>
              <a:t>Click to edit Master title style</a:t>
            </a:r>
          </a:p>
        </p:txBody>
      </p:sp>
      <p:sp>
        <p:nvSpPr>
          <p:cNvPr id="3" name="Picture Placeholder 2">
            <a:extLst>
              <a:ext uri="{FF2B5EF4-FFF2-40B4-BE49-F238E27FC236}">
                <a16:creationId xmlns:a16="http://schemas.microsoft.com/office/drawing/2014/main" id="{E10CBF73-5FE9-415A-03DA-BF21F16CDDD3}"/>
              </a:ext>
            </a:extLst>
          </p:cNvPr>
          <p:cNvSpPr txBox="1">
            <a:spLocks noGrp="1"/>
          </p:cNvSpPr>
          <p:nvPr>
            <p:ph type="pic" idx="1"/>
          </p:nvPr>
        </p:nvSpPr>
        <p:spPr>
          <a:xfrm>
            <a:off x="2589215" y="634968"/>
            <a:ext cx="8915400" cy="3854973"/>
          </a:xfrm>
        </p:spPr>
        <p:txBody>
          <a:bodyPr anchorCtr="1"/>
          <a:lstStyle>
            <a:lvl1pPr marL="0" indent="0" algn="ctr">
              <a:buNone/>
              <a:defRPr sz="1600"/>
            </a:lvl1pPr>
          </a:lstStyle>
          <a:p>
            <a:pPr lvl="0"/>
            <a:r>
              <a:rPr lang="en-US"/>
              <a:t>Click icon to add picture</a:t>
            </a:r>
          </a:p>
        </p:txBody>
      </p:sp>
      <p:sp>
        <p:nvSpPr>
          <p:cNvPr id="4" name="Text Placeholder 3">
            <a:extLst>
              <a:ext uri="{FF2B5EF4-FFF2-40B4-BE49-F238E27FC236}">
                <a16:creationId xmlns:a16="http://schemas.microsoft.com/office/drawing/2014/main" id="{319A4495-54B0-7F8F-E0C0-260D1B2BCA77}"/>
              </a:ext>
            </a:extLst>
          </p:cNvPr>
          <p:cNvSpPr txBox="1">
            <a:spLocks noGrp="1"/>
          </p:cNvSpPr>
          <p:nvPr>
            <p:ph type="body" idx="2"/>
          </p:nvPr>
        </p:nvSpPr>
        <p:spPr>
          <a:xfrm>
            <a:off x="2589215" y="5367335"/>
            <a:ext cx="8915400" cy="493711"/>
          </a:xfrm>
        </p:spPr>
        <p:txBody>
          <a:bodyPr/>
          <a:lstStyle>
            <a:lvl1pPr marL="0" indent="0">
              <a:buNone/>
              <a:defRPr sz="1200"/>
            </a:lvl1pPr>
          </a:lstStyle>
          <a:p>
            <a:pPr lvl="0"/>
            <a:r>
              <a:rPr lang="en-US"/>
              <a:t>Click to edit Master text styles</a:t>
            </a:r>
          </a:p>
        </p:txBody>
      </p:sp>
      <p:sp>
        <p:nvSpPr>
          <p:cNvPr id="5" name="Date Placeholder 4">
            <a:extLst>
              <a:ext uri="{FF2B5EF4-FFF2-40B4-BE49-F238E27FC236}">
                <a16:creationId xmlns:a16="http://schemas.microsoft.com/office/drawing/2014/main" id="{33EF0CD5-C3BF-A257-A511-9B7322A8FC25}"/>
              </a:ext>
            </a:extLst>
          </p:cNvPr>
          <p:cNvSpPr txBox="1">
            <a:spLocks noGrp="1"/>
          </p:cNvSpPr>
          <p:nvPr>
            <p:ph type="dt" sz="half" idx="7"/>
          </p:nvPr>
        </p:nvSpPr>
        <p:spPr/>
        <p:txBody>
          <a:bodyPr/>
          <a:lstStyle>
            <a:lvl1pPr>
              <a:defRPr/>
            </a:lvl1pPr>
          </a:lstStyle>
          <a:p>
            <a:pPr lvl="0"/>
            <a:fld id="{48C9A0F1-FE27-431B-BE9C-B79AB26C1062}" type="datetime1">
              <a:rPr lang="en-US"/>
              <a:pPr lvl="0"/>
              <a:t>7/26/2025</a:t>
            </a:fld>
            <a:endParaRPr lang="en-US"/>
          </a:p>
        </p:txBody>
      </p:sp>
      <p:sp>
        <p:nvSpPr>
          <p:cNvPr id="6" name="Footer Placeholder 5">
            <a:extLst>
              <a:ext uri="{FF2B5EF4-FFF2-40B4-BE49-F238E27FC236}">
                <a16:creationId xmlns:a16="http://schemas.microsoft.com/office/drawing/2014/main" id="{4DB10E65-DB37-F000-2D45-05DF54E641B2}"/>
              </a:ext>
            </a:extLst>
          </p:cNvPr>
          <p:cNvSpPr txBox="1">
            <a:spLocks noGrp="1"/>
          </p:cNvSpPr>
          <p:nvPr>
            <p:ph type="ftr" sz="quarter" idx="9"/>
          </p:nvPr>
        </p:nvSpPr>
        <p:spPr/>
        <p:txBody>
          <a:bodyPr/>
          <a:lstStyle>
            <a:lvl1pPr>
              <a:defRPr/>
            </a:lvl1pPr>
          </a:lstStyle>
          <a:p>
            <a:pPr lvl="0"/>
            <a:endParaRPr lang="en-US"/>
          </a:p>
        </p:txBody>
      </p:sp>
      <p:sp>
        <p:nvSpPr>
          <p:cNvPr id="7" name="Freeform 11">
            <a:extLst>
              <a:ext uri="{FF2B5EF4-FFF2-40B4-BE49-F238E27FC236}">
                <a16:creationId xmlns:a16="http://schemas.microsoft.com/office/drawing/2014/main" id="{D4536880-34A3-0834-A1B0-3A44BAC9CE83}"/>
              </a:ext>
            </a:extLst>
          </p:cNvPr>
          <p:cNvSpPr/>
          <p:nvPr/>
        </p:nvSpPr>
        <p:spPr>
          <a:xfrm flipV="1">
            <a:off x="-4187" y="4911727"/>
            <a:ext cx="1588523" cy="507299"/>
          </a:xfrm>
          <a:custGeom>
            <a:avLst/>
            <a:gdLst>
              <a:gd name="f0" fmla="val w"/>
              <a:gd name="f1" fmla="val h"/>
              <a:gd name="f2" fmla="val 0"/>
              <a:gd name="f3" fmla="val 9248"/>
              <a:gd name="f4" fmla="val 10000"/>
              <a:gd name="f5" fmla="val 4701"/>
              <a:gd name="f6" fmla="val 7915"/>
              <a:gd name="f7" fmla="val 188"/>
              <a:gd name="f8" fmla="val 7906"/>
              <a:gd name="f9" fmla="val 156"/>
              <a:gd name="f10" fmla="val 7895"/>
              <a:gd name="f11" fmla="val 126"/>
              <a:gd name="f12" fmla="val 7886"/>
              <a:gd name="f13" fmla="val 94"/>
              <a:gd name="f14" fmla="val 7859"/>
              <a:gd name="f15" fmla="val 7831"/>
              <a:gd name="f16" fmla="val 7803"/>
              <a:gd name="f17" fmla="val 7275"/>
              <a:gd name="f18" fmla="val 70"/>
              <a:gd name="f19" fmla="val 8"/>
              <a:gd name="f20" fmla="val 3380"/>
              <a:gd name="f21" fmla="val 17"/>
              <a:gd name="f22" fmla="val 6690"/>
              <a:gd name="f23" fmla="val 25"/>
              <a:gd name="f24" fmla="val 9966"/>
              <a:gd name="f25" fmla="val 9872"/>
              <a:gd name="f26" fmla="val 9778"/>
              <a:gd name="f27" fmla="val 5265"/>
              <a:gd name="f28" fmla="val 9303"/>
              <a:gd name="f29" fmla="val 5077"/>
              <a:gd name="f30" fmla="val 4889"/>
              <a:gd name="f31" fmla="*/ f0 1 9248"/>
              <a:gd name="f32" fmla="*/ f1 1 10000"/>
              <a:gd name="f33" fmla="+- f4 0 f2"/>
              <a:gd name="f34" fmla="+- f3 0 f2"/>
              <a:gd name="f35" fmla="*/ f34 1 9248"/>
              <a:gd name="f36" fmla="*/ f33 1 10000"/>
              <a:gd name="f37" fmla="*/ f2 1 f35"/>
              <a:gd name="f38" fmla="*/ f3 1 f35"/>
              <a:gd name="f39" fmla="*/ f2 1 f36"/>
              <a:gd name="f40" fmla="*/ f4 1 f36"/>
              <a:gd name="f41" fmla="*/ f37 f31 1"/>
              <a:gd name="f42" fmla="*/ f38 f31 1"/>
              <a:gd name="f43" fmla="*/ f40 f32 1"/>
              <a:gd name="f44" fmla="*/ f39 f32 1"/>
            </a:gdLst>
            <a:ahLst/>
            <a:cxnLst>
              <a:cxn ang="3cd4">
                <a:pos x="hc" y="t"/>
              </a:cxn>
              <a:cxn ang="0">
                <a:pos x="r" y="vc"/>
              </a:cxn>
              <a:cxn ang="cd4">
                <a:pos x="hc" y="b"/>
              </a:cxn>
              <a:cxn ang="cd2">
                <a:pos x="l" y="vc"/>
              </a:cxn>
            </a:cxnLst>
            <a:rect l="f41" t="f44" r="f42" b="f43"/>
            <a:pathLst>
              <a:path w="9248" h="10000">
                <a:moveTo>
                  <a:pt x="f3" y="f5"/>
                </a:moveTo>
                <a:lnTo>
                  <a:pt x="f6" y="f7"/>
                </a:lnTo>
                <a:cubicBezTo>
                  <a:pt x="f8" y="f9"/>
                  <a:pt x="f10" y="f11"/>
                  <a:pt x="f12" y="f13"/>
                </a:cubicBezTo>
                <a:cubicBezTo>
                  <a:pt x="f14" y="f2"/>
                  <a:pt x="f15" y="f2"/>
                  <a:pt x="f16" y="f2"/>
                </a:cubicBezTo>
                <a:lnTo>
                  <a:pt x="f17" y="f2"/>
                </a:lnTo>
                <a:lnTo>
                  <a:pt x="f2" y="f18"/>
                </a:lnTo>
                <a:cubicBezTo>
                  <a:pt x="f19" y="f20"/>
                  <a:pt x="f21" y="f22"/>
                  <a:pt x="f23" y="f4"/>
                </a:cubicBezTo>
                <a:lnTo>
                  <a:pt x="f17" y="f24"/>
                </a:lnTo>
                <a:lnTo>
                  <a:pt x="f16" y="f24"/>
                </a:lnTo>
                <a:cubicBezTo>
                  <a:pt x="f15" y="f24"/>
                  <a:pt x="f14" y="f25"/>
                  <a:pt x="f12" y="f25"/>
                </a:cubicBezTo>
                <a:cubicBezTo>
                  <a:pt x="f12" y="f26"/>
                  <a:pt x="f6" y="f26"/>
                  <a:pt x="f6" y="f26"/>
                </a:cubicBezTo>
                <a:lnTo>
                  <a:pt x="f3" y="f27"/>
                </a:lnTo>
                <a:cubicBezTo>
                  <a:pt x="f28" y="f29"/>
                  <a:pt x="f28" y="f30"/>
                  <a:pt x="f3" y="f5"/>
                </a:cubicBezTo>
                <a:close/>
              </a:path>
            </a:pathLst>
          </a:custGeom>
          <a:solidFill>
            <a:srgbClr val="A53010"/>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8" name="Slide Number Placeholder 6">
            <a:extLst>
              <a:ext uri="{FF2B5EF4-FFF2-40B4-BE49-F238E27FC236}">
                <a16:creationId xmlns:a16="http://schemas.microsoft.com/office/drawing/2014/main" id="{EE9CD469-E0D8-EF29-A01C-C17F10469DC2}"/>
              </a:ext>
            </a:extLst>
          </p:cNvPr>
          <p:cNvSpPr txBox="1">
            <a:spLocks noGrp="1"/>
          </p:cNvSpPr>
          <p:nvPr>
            <p:ph type="sldNum" sz="quarter" idx="8"/>
          </p:nvPr>
        </p:nvSpPr>
        <p:spPr>
          <a:xfrm>
            <a:off x="531815" y="4983086"/>
            <a:ext cx="779763" cy="365129"/>
          </a:xfrm>
        </p:spPr>
        <p:txBody>
          <a:bodyPr/>
          <a:lstStyle>
            <a:lvl1pPr>
              <a:defRPr/>
            </a:lvl1pPr>
          </a:lstStyle>
          <a:p>
            <a:pPr lvl="0"/>
            <a:fld id="{A982F31B-71E5-4EF2-B812-306BB157EFDA}" type="slidenum">
              <a:t>‹#›</a:t>
            </a:fld>
            <a:endParaRPr lang="en-US"/>
          </a:p>
        </p:txBody>
      </p:sp>
    </p:spTree>
    <p:extLst>
      <p:ext uri="{BB962C8B-B14F-4D97-AF65-F5344CB8AC3E}">
        <p14:creationId xmlns:p14="http://schemas.microsoft.com/office/powerpoint/2010/main" val="1582500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FE8C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 name="Group 22">
            <a:extLst>
              <a:ext uri="{FF2B5EF4-FFF2-40B4-BE49-F238E27FC236}">
                <a16:creationId xmlns:a16="http://schemas.microsoft.com/office/drawing/2014/main" id="{05CD9FF7-6664-3F09-99D5-A896E748115D}"/>
              </a:ext>
            </a:extLst>
          </p:cNvPr>
          <p:cNvGrpSpPr/>
          <p:nvPr/>
        </p:nvGrpSpPr>
        <p:grpSpPr>
          <a:xfrm>
            <a:off x="0" y="228600"/>
            <a:ext cx="2851510" cy="6638634"/>
            <a:chOff x="0" y="228600"/>
            <a:chExt cx="2851510" cy="6638634"/>
          </a:xfrm>
        </p:grpSpPr>
        <p:sp>
          <p:nvSpPr>
            <p:cNvPr id="3" name="Freeform 11">
              <a:extLst>
                <a:ext uri="{FF2B5EF4-FFF2-40B4-BE49-F238E27FC236}">
                  <a16:creationId xmlns:a16="http://schemas.microsoft.com/office/drawing/2014/main" id="{68825378-78DF-13DC-618A-171F93F88233}"/>
                </a:ext>
              </a:extLst>
            </p:cNvPr>
            <p:cNvSpPr/>
            <p:nvPr/>
          </p:nvSpPr>
          <p:spPr>
            <a:xfrm>
              <a:off x="0" y="2575041"/>
              <a:ext cx="100638" cy="626217"/>
            </a:xfrm>
            <a:custGeom>
              <a:avLst/>
              <a:gdLst>
                <a:gd name="f0" fmla="val w"/>
                <a:gd name="f1" fmla="val h"/>
                <a:gd name="f2" fmla="val 0"/>
                <a:gd name="f3" fmla="val 22"/>
                <a:gd name="f4" fmla="val 136"/>
                <a:gd name="f5" fmla="val 20"/>
                <a:gd name="f6" fmla="val 117"/>
                <a:gd name="f7" fmla="val 19"/>
                <a:gd name="f8" fmla="val 99"/>
                <a:gd name="f9" fmla="val 17"/>
                <a:gd name="f10" fmla="val 80"/>
                <a:gd name="f11" fmla="val 11"/>
                <a:gd name="f12" fmla="val 54"/>
                <a:gd name="f13" fmla="val 6"/>
                <a:gd name="f14" fmla="val 27"/>
                <a:gd name="f15" fmla="val 35"/>
                <a:gd name="f16" fmla="val 64"/>
                <a:gd name="f17" fmla="val 13"/>
                <a:gd name="f18" fmla="val 94"/>
                <a:gd name="f19" fmla="val 124"/>
                <a:gd name="f20" fmla="val 128"/>
                <a:gd name="f21" fmla="val 21"/>
                <a:gd name="f22" fmla="val 132"/>
                <a:gd name="f23" fmla="*/ f0 1 22"/>
                <a:gd name="f24" fmla="*/ f1 1 136"/>
                <a:gd name="f25" fmla="+- f4 0 f2"/>
                <a:gd name="f26" fmla="+- f3 0 f2"/>
                <a:gd name="f27" fmla="*/ f26 1 22"/>
                <a:gd name="f28" fmla="*/ f25 1 136"/>
                <a:gd name="f29" fmla="*/ 0 1 f27"/>
                <a:gd name="f30" fmla="*/ f3 1 f27"/>
                <a:gd name="f31" fmla="*/ 0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22" h="136">
                  <a:moveTo>
                    <a:pt x="f3" y="f4"/>
                  </a:moveTo>
                  <a:cubicBezTo>
                    <a:pt x="f5" y="f6"/>
                    <a:pt x="f7" y="f8"/>
                    <a:pt x="f9" y="f10"/>
                  </a:cubicBezTo>
                  <a:cubicBezTo>
                    <a:pt x="f11" y="f12"/>
                    <a:pt x="f13" y="f14"/>
                    <a:pt x="f2" y="f2"/>
                  </a:cubicBezTo>
                  <a:cubicBezTo>
                    <a:pt x="f2" y="f15"/>
                    <a:pt x="f2" y="f15"/>
                    <a:pt x="f2" y="f15"/>
                  </a:cubicBezTo>
                  <a:cubicBezTo>
                    <a:pt x="f13" y="f16"/>
                    <a:pt x="f17" y="f18"/>
                    <a:pt x="f5" y="f19"/>
                  </a:cubicBezTo>
                  <a:cubicBezTo>
                    <a:pt x="f5" y="f20"/>
                    <a:pt x="f21" y="f22"/>
                    <a:pt x="f3" y="f4"/>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4" name="Freeform 12">
              <a:extLst>
                <a:ext uri="{FF2B5EF4-FFF2-40B4-BE49-F238E27FC236}">
                  <a16:creationId xmlns:a16="http://schemas.microsoft.com/office/drawing/2014/main" id="{9A52639E-08FB-65F3-5C2C-7174975D55DD}"/>
                </a:ext>
              </a:extLst>
            </p:cNvPr>
            <p:cNvSpPr/>
            <p:nvPr/>
          </p:nvSpPr>
          <p:spPr>
            <a:xfrm>
              <a:off x="128601" y="3156527"/>
              <a:ext cx="646718" cy="2322219"/>
            </a:xfrm>
            <a:custGeom>
              <a:avLst/>
              <a:gdLst>
                <a:gd name="f0" fmla="val w"/>
                <a:gd name="f1" fmla="val h"/>
                <a:gd name="f2" fmla="val 0"/>
                <a:gd name="f3" fmla="val 140"/>
                <a:gd name="f4" fmla="val 504"/>
                <a:gd name="f5" fmla="val 86"/>
                <a:gd name="f6" fmla="val 350"/>
                <a:gd name="f7" fmla="val 103"/>
                <a:gd name="f8" fmla="val 402"/>
                <a:gd name="f9" fmla="val 120"/>
                <a:gd name="f10" fmla="val 453"/>
                <a:gd name="f11" fmla="val 139"/>
                <a:gd name="f12" fmla="val 495"/>
                <a:gd name="f13" fmla="val 487"/>
                <a:gd name="f14" fmla="val 478"/>
                <a:gd name="f15" fmla="val 124"/>
                <a:gd name="f16" fmla="val 435"/>
                <a:gd name="f17" fmla="val 109"/>
                <a:gd name="f18" fmla="val 391"/>
                <a:gd name="f19" fmla="val 95"/>
                <a:gd name="f20" fmla="val 347"/>
                <a:gd name="f21" fmla="val 58"/>
                <a:gd name="f22" fmla="val 233"/>
                <a:gd name="f23" fmla="val 27"/>
                <a:gd name="f24" fmla="val 117"/>
                <a:gd name="f25" fmla="val 2"/>
                <a:gd name="f26" fmla="val 20"/>
                <a:gd name="f27" fmla="val 4"/>
                <a:gd name="f28" fmla="val 41"/>
                <a:gd name="f29" fmla="val 6"/>
                <a:gd name="f30" fmla="val 61"/>
                <a:gd name="f31" fmla="val 30"/>
                <a:gd name="f32" fmla="val 158"/>
                <a:gd name="f33" fmla="val 56"/>
                <a:gd name="f34" fmla="val 255"/>
                <a:gd name="f35" fmla="*/ f0 1 140"/>
                <a:gd name="f36" fmla="*/ f1 1 504"/>
                <a:gd name="f37" fmla="+- f4 0 f2"/>
                <a:gd name="f38" fmla="+- f3 0 f2"/>
                <a:gd name="f39" fmla="*/ f38 1 140"/>
                <a:gd name="f40" fmla="*/ f37 1 504"/>
                <a:gd name="f41" fmla="*/ 0 1 f39"/>
                <a:gd name="f42" fmla="*/ f3 1 f39"/>
                <a:gd name="f43" fmla="*/ 0 1 f40"/>
                <a:gd name="f44" fmla="*/ f4 1 f40"/>
                <a:gd name="f45" fmla="*/ f41 f35 1"/>
                <a:gd name="f46" fmla="*/ f42 f35 1"/>
                <a:gd name="f47" fmla="*/ f44 f36 1"/>
                <a:gd name="f48" fmla="*/ f43 f36 1"/>
              </a:gdLst>
              <a:ahLst/>
              <a:cxnLst>
                <a:cxn ang="3cd4">
                  <a:pos x="hc" y="t"/>
                </a:cxn>
                <a:cxn ang="0">
                  <a:pos x="r" y="vc"/>
                </a:cxn>
                <a:cxn ang="cd4">
                  <a:pos x="hc" y="b"/>
                </a:cxn>
                <a:cxn ang="cd2">
                  <a:pos x="l" y="vc"/>
                </a:cxn>
              </a:cxnLst>
              <a:rect l="f45" t="f48" r="f46" b="f47"/>
              <a:pathLst>
                <a:path w="140" h="504">
                  <a:moveTo>
                    <a:pt x="f5" y="f6"/>
                  </a:moveTo>
                  <a:cubicBezTo>
                    <a:pt x="f7" y="f8"/>
                    <a:pt x="f9" y="f10"/>
                    <a:pt x="f11" y="f4"/>
                  </a:cubicBezTo>
                  <a:cubicBezTo>
                    <a:pt x="f11" y="f12"/>
                    <a:pt x="f11" y="f13"/>
                    <a:pt x="f3" y="f14"/>
                  </a:cubicBezTo>
                  <a:cubicBezTo>
                    <a:pt x="f15" y="f16"/>
                    <a:pt x="f17" y="f18"/>
                    <a:pt x="f19" y="f20"/>
                  </a:cubicBezTo>
                  <a:cubicBezTo>
                    <a:pt x="f21" y="f22"/>
                    <a:pt x="f23" y="f24"/>
                    <a:pt x="f2" y="f2"/>
                  </a:cubicBezTo>
                  <a:cubicBezTo>
                    <a:pt x="f25" y="f26"/>
                    <a:pt x="f27" y="f28"/>
                    <a:pt x="f29" y="f30"/>
                  </a:cubicBezTo>
                  <a:cubicBezTo>
                    <a:pt x="f31" y="f32"/>
                    <a:pt x="f33" y="f34"/>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5" name="Freeform 13">
              <a:extLst>
                <a:ext uri="{FF2B5EF4-FFF2-40B4-BE49-F238E27FC236}">
                  <a16:creationId xmlns:a16="http://schemas.microsoft.com/office/drawing/2014/main" id="{03543F10-78BE-4228-BB5F-476308E1BC47}"/>
                </a:ext>
              </a:extLst>
            </p:cNvPr>
            <p:cNvSpPr/>
            <p:nvPr/>
          </p:nvSpPr>
          <p:spPr>
            <a:xfrm>
              <a:off x="806994" y="5447062"/>
              <a:ext cx="609438" cy="1420163"/>
            </a:xfrm>
            <a:custGeom>
              <a:avLst/>
              <a:gdLst>
                <a:gd name="f0" fmla="val w"/>
                <a:gd name="f1" fmla="val h"/>
                <a:gd name="f2" fmla="val 0"/>
                <a:gd name="f3" fmla="val 132"/>
                <a:gd name="f4" fmla="val 308"/>
                <a:gd name="f5" fmla="val 8"/>
                <a:gd name="f6" fmla="val 22"/>
                <a:gd name="f7" fmla="val 5"/>
                <a:gd name="f8" fmla="val 15"/>
                <a:gd name="f9" fmla="val 2"/>
                <a:gd name="f10" fmla="val 10"/>
                <a:gd name="f11" fmla="val 19"/>
                <a:gd name="f12" fmla="val 29"/>
                <a:gd name="f13" fmla="val 21"/>
                <a:gd name="f14" fmla="val 85"/>
                <a:gd name="f15" fmla="val 44"/>
                <a:gd name="f16" fmla="val 140"/>
                <a:gd name="f17" fmla="val 68"/>
                <a:gd name="f18" fmla="val 194"/>
                <a:gd name="f19" fmla="val 232"/>
                <a:gd name="f20" fmla="val 104"/>
                <a:gd name="f21" fmla="val 270"/>
                <a:gd name="f22" fmla="val 123"/>
                <a:gd name="f23" fmla="val 113"/>
                <a:gd name="f24" fmla="val 269"/>
                <a:gd name="f25" fmla="val 94"/>
                <a:gd name="f26" fmla="val 230"/>
                <a:gd name="f27" fmla="val 77"/>
                <a:gd name="f28" fmla="val 190"/>
                <a:gd name="f29" fmla="val 52"/>
                <a:gd name="f30" fmla="val 135"/>
                <a:gd name="f31" fmla="val 79"/>
                <a:gd name="f32" fmla="*/ f0 1 132"/>
                <a:gd name="f33" fmla="*/ f1 1 308"/>
                <a:gd name="f34" fmla="+- f4 0 f2"/>
                <a:gd name="f35" fmla="+- f3 0 f2"/>
                <a:gd name="f36" fmla="*/ f35 1 132"/>
                <a:gd name="f37" fmla="*/ f34 1 308"/>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132" h="308">
                  <a:moveTo>
                    <a:pt x="f5" y="f6"/>
                  </a:moveTo>
                  <a:cubicBezTo>
                    <a:pt x="f7" y="f8"/>
                    <a:pt x="f9" y="f5"/>
                    <a:pt x="f2" y="f2"/>
                  </a:cubicBezTo>
                  <a:cubicBezTo>
                    <a:pt x="f2" y="f10"/>
                    <a:pt x="f2" y="f11"/>
                    <a:pt x="f2" y="f12"/>
                  </a:cubicBezTo>
                  <a:cubicBezTo>
                    <a:pt x="f13" y="f14"/>
                    <a:pt x="f15" y="f16"/>
                    <a:pt x="f17" y="f18"/>
                  </a:cubicBezTo>
                  <a:cubicBezTo>
                    <a:pt x="f14" y="f19"/>
                    <a:pt x="f20" y="f21"/>
                    <a:pt x="f22" y="f4"/>
                  </a:cubicBezTo>
                  <a:cubicBezTo>
                    <a:pt x="f3" y="f4"/>
                    <a:pt x="f3" y="f4"/>
                    <a:pt x="f3" y="f4"/>
                  </a:cubicBezTo>
                  <a:cubicBezTo>
                    <a:pt x="f23" y="f24"/>
                    <a:pt x="f25" y="f26"/>
                    <a:pt x="f27" y="f28"/>
                  </a:cubicBezTo>
                  <a:cubicBezTo>
                    <a:pt x="f29" y="f30"/>
                    <a:pt x="f12" y="f31"/>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6" name="Freeform 14">
              <a:extLst>
                <a:ext uri="{FF2B5EF4-FFF2-40B4-BE49-F238E27FC236}">
                  <a16:creationId xmlns:a16="http://schemas.microsoft.com/office/drawing/2014/main" id="{7B93B211-7446-22E3-C10E-2B8336877592}"/>
                </a:ext>
              </a:extLst>
            </p:cNvPr>
            <p:cNvSpPr/>
            <p:nvPr/>
          </p:nvSpPr>
          <p:spPr>
            <a:xfrm>
              <a:off x="959827" y="6503798"/>
              <a:ext cx="171468" cy="363428"/>
            </a:xfrm>
            <a:custGeom>
              <a:avLst/>
              <a:gdLst>
                <a:gd name="f0" fmla="val w"/>
                <a:gd name="f1" fmla="val h"/>
                <a:gd name="f2" fmla="val 0"/>
                <a:gd name="f3" fmla="val 37"/>
                <a:gd name="f4" fmla="val 79"/>
                <a:gd name="f5" fmla="val 28"/>
                <a:gd name="f6" fmla="val 24"/>
                <a:gd name="f7" fmla="val 53"/>
                <a:gd name="f8" fmla="val 12"/>
                <a:gd name="f9" fmla="val 27"/>
                <a:gd name="f10" fmla="val 8"/>
                <a:gd name="f11" fmla="val 17"/>
                <a:gd name="f12" fmla="*/ f0 1 37"/>
                <a:gd name="f13" fmla="*/ f1 1 79"/>
                <a:gd name="f14" fmla="+- f4 0 f2"/>
                <a:gd name="f15" fmla="+- f3 0 f2"/>
                <a:gd name="f16" fmla="*/ f15 1 37"/>
                <a:gd name="f17" fmla="*/ f14 1 79"/>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7" h="79">
                  <a:moveTo>
                    <a:pt x="f5" y="f4"/>
                  </a:moveTo>
                  <a:cubicBezTo>
                    <a:pt x="f3" y="f4"/>
                    <a:pt x="f3" y="f4"/>
                    <a:pt x="f3" y="f4"/>
                  </a:cubicBezTo>
                  <a:cubicBezTo>
                    <a:pt x="f6" y="f7"/>
                    <a:pt x="f8" y="f9"/>
                    <a:pt x="f2" y="f2"/>
                  </a:cubicBezTo>
                  <a:cubicBezTo>
                    <a:pt x="f10" y="f9"/>
                    <a:pt x="f11" y="f7"/>
                    <a:pt x="f5" y="f4"/>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7" name="Freeform 15">
              <a:extLst>
                <a:ext uri="{FF2B5EF4-FFF2-40B4-BE49-F238E27FC236}">
                  <a16:creationId xmlns:a16="http://schemas.microsoft.com/office/drawing/2014/main" id="{017F475D-F7E3-A990-DB37-B615472C8422}"/>
                </a:ext>
              </a:extLst>
            </p:cNvPr>
            <p:cNvSpPr/>
            <p:nvPr/>
          </p:nvSpPr>
          <p:spPr>
            <a:xfrm>
              <a:off x="100638" y="3201259"/>
              <a:ext cx="821908" cy="3328635"/>
            </a:xfrm>
            <a:custGeom>
              <a:avLst/>
              <a:gdLst>
                <a:gd name="f0" fmla="val w"/>
                <a:gd name="f1" fmla="val h"/>
                <a:gd name="f2" fmla="val 0"/>
                <a:gd name="f3" fmla="val 178"/>
                <a:gd name="f4" fmla="val 722"/>
                <a:gd name="f5" fmla="val 162"/>
                <a:gd name="f6" fmla="val 660"/>
                <a:gd name="f7" fmla="val 145"/>
                <a:gd name="f8" fmla="val 618"/>
                <a:gd name="f9" fmla="val 130"/>
                <a:gd name="f10" fmla="val 576"/>
                <a:gd name="f11" fmla="val 116"/>
                <a:gd name="f12" fmla="val 534"/>
                <a:gd name="f13" fmla="val 84"/>
                <a:gd name="f14" fmla="val 437"/>
                <a:gd name="f15" fmla="val 59"/>
                <a:gd name="f16" fmla="val 337"/>
                <a:gd name="f17" fmla="val 40"/>
                <a:gd name="f18" fmla="val 236"/>
                <a:gd name="f19" fmla="val 29"/>
                <a:gd name="f20" fmla="val 175"/>
                <a:gd name="f21" fmla="val 20"/>
                <a:gd name="f22" fmla="val 113"/>
                <a:gd name="f23" fmla="val 12"/>
                <a:gd name="f24" fmla="val 51"/>
                <a:gd name="f25" fmla="val 8"/>
                <a:gd name="f26" fmla="val 34"/>
                <a:gd name="f27" fmla="val 4"/>
                <a:gd name="f28" fmla="val 17"/>
                <a:gd name="f29" fmla="val 79"/>
                <a:gd name="f30" fmla="val 19"/>
                <a:gd name="f31" fmla="val 159"/>
                <a:gd name="f32" fmla="val 33"/>
                <a:gd name="f33" fmla="val 237"/>
                <a:gd name="f34" fmla="val 339"/>
                <a:gd name="f35" fmla="val 76"/>
                <a:gd name="f36" fmla="val 439"/>
                <a:gd name="f37" fmla="val 107"/>
                <a:gd name="f38" fmla="val 537"/>
                <a:gd name="f39" fmla="val 123"/>
                <a:gd name="f40" fmla="val 586"/>
                <a:gd name="f41" fmla="val 141"/>
                <a:gd name="f42" fmla="val 634"/>
                <a:gd name="f43" fmla="val 160"/>
                <a:gd name="f44" fmla="val 681"/>
                <a:gd name="f45" fmla="val 166"/>
                <a:gd name="f46" fmla="val 695"/>
                <a:gd name="f47" fmla="val 172"/>
                <a:gd name="f48" fmla="val 708"/>
                <a:gd name="f49" fmla="val 176"/>
                <a:gd name="f50" fmla="val 717"/>
                <a:gd name="f51" fmla="val 713"/>
                <a:gd name="f52" fmla="val 174"/>
                <a:gd name="f53" fmla="val 169"/>
                <a:gd name="f54" fmla="val 692"/>
                <a:gd name="f55" fmla="val 165"/>
                <a:gd name="f56" fmla="val 676"/>
                <a:gd name="f57" fmla="*/ f0 1 178"/>
                <a:gd name="f58" fmla="*/ f1 1 722"/>
                <a:gd name="f59" fmla="+- f4 0 f2"/>
                <a:gd name="f60" fmla="+- f3 0 f2"/>
                <a:gd name="f61" fmla="*/ f60 1 178"/>
                <a:gd name="f62" fmla="*/ f59 1 722"/>
                <a:gd name="f63" fmla="*/ 0 1 f61"/>
                <a:gd name="f64" fmla="*/ f3 1 f61"/>
                <a:gd name="f65" fmla="*/ 0 1 f62"/>
                <a:gd name="f66" fmla="*/ f4 1 f62"/>
                <a:gd name="f67" fmla="*/ f63 f57 1"/>
                <a:gd name="f68" fmla="*/ f64 f57 1"/>
                <a:gd name="f69" fmla="*/ f66 f58 1"/>
                <a:gd name="f70" fmla="*/ f65 f58 1"/>
              </a:gdLst>
              <a:ahLst/>
              <a:cxnLst>
                <a:cxn ang="3cd4">
                  <a:pos x="hc" y="t"/>
                </a:cxn>
                <a:cxn ang="0">
                  <a:pos x="r" y="vc"/>
                </a:cxn>
                <a:cxn ang="cd4">
                  <a:pos x="hc" y="b"/>
                </a:cxn>
                <a:cxn ang="cd2">
                  <a:pos x="l" y="vc"/>
                </a:cxn>
              </a:cxnLst>
              <a:rect l="f67" t="f70" r="f68" b="f69"/>
              <a:pathLst>
                <a:path w="178" h="722">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5" y="f29"/>
                    <a:pt x="f30" y="f31"/>
                    <a:pt x="f32" y="f33"/>
                  </a:cubicBezTo>
                  <a:cubicBezTo>
                    <a:pt x="f24" y="f34"/>
                    <a:pt x="f35" y="f36"/>
                    <a:pt x="f37" y="f38"/>
                  </a:cubicBezTo>
                  <a:cubicBezTo>
                    <a:pt x="f39" y="f40"/>
                    <a:pt x="f41" y="f42"/>
                    <a:pt x="f43" y="f44"/>
                  </a:cubicBezTo>
                  <a:cubicBezTo>
                    <a:pt x="f45" y="f46"/>
                    <a:pt x="f47" y="f48"/>
                    <a:pt x="f3" y="f4"/>
                  </a:cubicBezTo>
                  <a:cubicBezTo>
                    <a:pt x="f49" y="f50"/>
                    <a:pt x="f20" y="f51"/>
                    <a:pt x="f52" y="f48"/>
                  </a:cubicBezTo>
                  <a:cubicBezTo>
                    <a:pt x="f53" y="f54"/>
                    <a:pt x="f55" y="f56"/>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8" name="Freeform 16">
              <a:extLst>
                <a:ext uri="{FF2B5EF4-FFF2-40B4-BE49-F238E27FC236}">
                  <a16:creationId xmlns:a16="http://schemas.microsoft.com/office/drawing/2014/main" id="{82D6006E-F6F7-2AB3-2319-F4938FF55815}"/>
                </a:ext>
              </a:extLst>
            </p:cNvPr>
            <p:cNvSpPr/>
            <p:nvPr/>
          </p:nvSpPr>
          <p:spPr>
            <a:xfrm>
              <a:off x="22366" y="228600"/>
              <a:ext cx="106234" cy="2927927"/>
            </a:xfrm>
            <a:custGeom>
              <a:avLst/>
              <a:gdLst>
                <a:gd name="f0" fmla="val w"/>
                <a:gd name="f1" fmla="val h"/>
                <a:gd name="f2" fmla="val 0"/>
                <a:gd name="f3" fmla="val 23"/>
                <a:gd name="f4" fmla="val 635"/>
                <a:gd name="f5" fmla="val 11"/>
                <a:gd name="f6" fmla="val 577"/>
                <a:gd name="f7" fmla="val 12"/>
                <a:gd name="f8" fmla="val 581"/>
                <a:gd name="f9" fmla="val 585"/>
                <a:gd name="f10" fmla="val 589"/>
                <a:gd name="f11" fmla="val 15"/>
                <a:gd name="f12" fmla="val 603"/>
                <a:gd name="f13" fmla="val 19"/>
                <a:gd name="f14" fmla="val 617"/>
                <a:gd name="f15" fmla="val 22"/>
                <a:gd name="f16" fmla="val 632"/>
                <a:gd name="f17" fmla="val 633"/>
                <a:gd name="f18" fmla="val 634"/>
                <a:gd name="f19" fmla="val 21"/>
                <a:gd name="f20" fmla="val 615"/>
                <a:gd name="f21" fmla="val 596"/>
                <a:gd name="f22" fmla="val 17"/>
                <a:gd name="f23" fmla="val 576"/>
                <a:gd name="f24" fmla="val 9"/>
                <a:gd name="f25" fmla="val 474"/>
                <a:gd name="f26" fmla="val 5"/>
                <a:gd name="f27" fmla="val 372"/>
                <a:gd name="f28" fmla="val 269"/>
                <a:gd name="f29" fmla="val 6"/>
                <a:gd name="f30" fmla="val 179"/>
                <a:gd name="f31" fmla="val 90"/>
                <a:gd name="f32" fmla="val 89"/>
                <a:gd name="f33" fmla="val 2"/>
                <a:gd name="f34" fmla="val 1"/>
                <a:gd name="f35" fmla="val 3"/>
                <a:gd name="f36" fmla="*/ f0 1 23"/>
                <a:gd name="f37" fmla="*/ f1 1 635"/>
                <a:gd name="f38" fmla="+- f4 0 f2"/>
                <a:gd name="f39" fmla="+- f3 0 f2"/>
                <a:gd name="f40" fmla="*/ f39 1 23"/>
                <a:gd name="f41" fmla="*/ f38 1 635"/>
                <a:gd name="f42" fmla="*/ 0 1 f40"/>
                <a:gd name="f43" fmla="*/ f3 1 f40"/>
                <a:gd name="f44" fmla="*/ 0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23" h="635">
                  <a:moveTo>
                    <a:pt x="f5" y="f6"/>
                  </a:moveTo>
                  <a:cubicBezTo>
                    <a:pt x="f7" y="f8"/>
                    <a:pt x="f7" y="f9"/>
                    <a:pt x="f7" y="f10"/>
                  </a:cubicBezTo>
                  <a:cubicBezTo>
                    <a:pt x="f11" y="f12"/>
                    <a:pt x="f13" y="f14"/>
                    <a:pt x="f15" y="f16"/>
                  </a:cubicBezTo>
                  <a:cubicBezTo>
                    <a:pt x="f15" y="f17"/>
                    <a:pt x="f15" y="f18"/>
                    <a:pt x="f3" y="f4"/>
                  </a:cubicBezTo>
                  <a:cubicBezTo>
                    <a:pt x="f19" y="f20"/>
                    <a:pt x="f13" y="f21"/>
                    <a:pt x="f22" y="f23"/>
                  </a:cubicBezTo>
                  <a:cubicBezTo>
                    <a:pt x="f24" y="f25"/>
                    <a:pt x="f26" y="f27"/>
                    <a:pt x="f26" y="f28"/>
                  </a:cubicBezTo>
                  <a:cubicBezTo>
                    <a:pt x="f29" y="f30"/>
                    <a:pt x="f24" y="f31"/>
                    <a:pt x="f11" y="f2"/>
                  </a:cubicBezTo>
                  <a:cubicBezTo>
                    <a:pt x="f7" y="f2"/>
                    <a:pt x="f7" y="f2"/>
                    <a:pt x="f7" y="f2"/>
                  </a:cubicBezTo>
                  <a:cubicBezTo>
                    <a:pt x="f26" y="f32"/>
                    <a:pt x="f33" y="f30"/>
                    <a:pt x="f34" y="f28"/>
                  </a:cubicBezTo>
                  <a:cubicBezTo>
                    <a:pt x="f2" y="f27"/>
                    <a:pt x="f35" y="f25"/>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9" name="Freeform 17">
              <a:extLst>
                <a:ext uri="{FF2B5EF4-FFF2-40B4-BE49-F238E27FC236}">
                  <a16:creationId xmlns:a16="http://schemas.microsoft.com/office/drawing/2014/main" id="{7E09110C-2782-4649-4503-8895FCD22C2D}"/>
                </a:ext>
              </a:extLst>
            </p:cNvPr>
            <p:cNvSpPr/>
            <p:nvPr/>
          </p:nvSpPr>
          <p:spPr>
            <a:xfrm>
              <a:off x="78281" y="2944066"/>
              <a:ext cx="78272" cy="493894"/>
            </a:xfrm>
            <a:custGeom>
              <a:avLst/>
              <a:gdLst>
                <a:gd name="f0" fmla="val w"/>
                <a:gd name="f1" fmla="val h"/>
                <a:gd name="f2" fmla="val 0"/>
                <a:gd name="f3" fmla="val 17"/>
                <a:gd name="f4" fmla="val 107"/>
                <a:gd name="f5" fmla="val 2"/>
                <a:gd name="f6" fmla="val 19"/>
                <a:gd name="f7" fmla="val 3"/>
                <a:gd name="f8" fmla="val 37"/>
                <a:gd name="f9" fmla="val 5"/>
                <a:gd name="f10" fmla="val 56"/>
                <a:gd name="f11" fmla="val 9"/>
                <a:gd name="f12" fmla="val 73"/>
                <a:gd name="f13" fmla="val 13"/>
                <a:gd name="f14" fmla="val 90"/>
                <a:gd name="f15" fmla="val 15"/>
                <a:gd name="f16" fmla="val 87"/>
                <a:gd name="f17" fmla="val 66"/>
                <a:gd name="f18" fmla="val 11"/>
                <a:gd name="f19" fmla="val 46"/>
                <a:gd name="f20" fmla="val 10"/>
                <a:gd name="f21" fmla="val 45"/>
                <a:gd name="f22" fmla="val 44"/>
                <a:gd name="f23" fmla="val 43"/>
                <a:gd name="f24" fmla="val 7"/>
                <a:gd name="f25" fmla="val 28"/>
                <a:gd name="f26" fmla="val 14"/>
                <a:gd name="f27" fmla="*/ f0 1 17"/>
                <a:gd name="f28" fmla="*/ f1 1 107"/>
                <a:gd name="f29" fmla="+- f4 0 f2"/>
                <a:gd name="f30" fmla="+- f3 0 f2"/>
                <a:gd name="f31" fmla="*/ f30 1 17"/>
                <a:gd name="f32" fmla="*/ f29 1 107"/>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17" h="107">
                  <a:moveTo>
                    <a:pt x="f2" y="f2"/>
                  </a:moveTo>
                  <a:cubicBezTo>
                    <a:pt x="f5" y="f6"/>
                    <a:pt x="f7" y="f8"/>
                    <a:pt x="f9" y="f10"/>
                  </a:cubicBezTo>
                  <a:cubicBezTo>
                    <a:pt x="f11" y="f12"/>
                    <a:pt x="f13" y="f14"/>
                    <a:pt x="f3" y="f4"/>
                  </a:cubicBezTo>
                  <a:cubicBezTo>
                    <a:pt x="f15" y="f16"/>
                    <a:pt x="f13" y="f17"/>
                    <a:pt x="f18" y="f19"/>
                  </a:cubicBezTo>
                  <a:cubicBezTo>
                    <a:pt x="f20" y="f21"/>
                    <a:pt x="f20" y="f22"/>
                    <a:pt x="f20" y="f23"/>
                  </a:cubicBezTo>
                  <a:cubicBezTo>
                    <a:pt x="f24" y="f25"/>
                    <a:pt x="f7" y="f26"/>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10" name="Freeform 18">
              <a:extLst>
                <a:ext uri="{FF2B5EF4-FFF2-40B4-BE49-F238E27FC236}">
                  <a16:creationId xmlns:a16="http://schemas.microsoft.com/office/drawing/2014/main" id="{6042C83E-0186-2EFA-0A25-B81FF6BF36B2}"/>
                </a:ext>
              </a:extLst>
            </p:cNvPr>
            <p:cNvSpPr/>
            <p:nvPr/>
          </p:nvSpPr>
          <p:spPr>
            <a:xfrm>
              <a:off x="769723" y="5478746"/>
              <a:ext cx="190103" cy="1025051"/>
            </a:xfrm>
            <a:custGeom>
              <a:avLst/>
              <a:gdLst>
                <a:gd name="f0" fmla="val w"/>
                <a:gd name="f1" fmla="val h"/>
                <a:gd name="f2" fmla="val 0"/>
                <a:gd name="f3" fmla="val 41"/>
                <a:gd name="f4" fmla="val 222"/>
                <a:gd name="f5" fmla="val 31"/>
                <a:gd name="f6" fmla="val 2"/>
                <a:gd name="f7" fmla="val 62"/>
                <a:gd name="f8" fmla="val 5"/>
                <a:gd name="f9" fmla="val 93"/>
                <a:gd name="f10" fmla="val 8"/>
                <a:gd name="f11" fmla="val 117"/>
                <a:gd name="f12" fmla="val 12"/>
                <a:gd name="f13" fmla="val 142"/>
                <a:gd name="f14" fmla="val 17"/>
                <a:gd name="f15" fmla="val 166"/>
                <a:gd name="f16" fmla="val 19"/>
                <a:gd name="f17" fmla="val 172"/>
                <a:gd name="f18" fmla="val 22"/>
                <a:gd name="f19" fmla="val 178"/>
                <a:gd name="f20" fmla="val 24"/>
                <a:gd name="f21" fmla="val 184"/>
                <a:gd name="f22" fmla="val 30"/>
                <a:gd name="f23" fmla="val 197"/>
                <a:gd name="f24" fmla="val 35"/>
                <a:gd name="f25" fmla="val 209"/>
                <a:gd name="f26" fmla="val 40"/>
                <a:gd name="f27" fmla="val 219"/>
                <a:gd name="f28" fmla="val 39"/>
                <a:gd name="f29" fmla="val 215"/>
                <a:gd name="f30" fmla="val 38"/>
                <a:gd name="f31" fmla="val 212"/>
                <a:gd name="f32" fmla="val 26"/>
                <a:gd name="f33" fmla="val 18"/>
                <a:gd name="f34" fmla="val 132"/>
                <a:gd name="f35" fmla="val 13"/>
                <a:gd name="f36" fmla="val 92"/>
                <a:gd name="f37" fmla="val 11"/>
                <a:gd name="f38" fmla="val 68"/>
                <a:gd name="f39" fmla="val 9"/>
                <a:gd name="f40" fmla="val 45"/>
                <a:gd name="f41" fmla="val 21"/>
                <a:gd name="f42" fmla="val 7"/>
                <a:gd name="f43" fmla="val 20"/>
                <a:gd name="f44" fmla="val 6"/>
                <a:gd name="f45" fmla="*/ f0 1 41"/>
                <a:gd name="f46" fmla="*/ f1 1 222"/>
                <a:gd name="f47" fmla="+- f4 0 f2"/>
                <a:gd name="f48" fmla="+- f3 0 f2"/>
                <a:gd name="f49" fmla="*/ f48 1 41"/>
                <a:gd name="f50" fmla="*/ f47 1 222"/>
                <a:gd name="f51" fmla="*/ 0 1 f49"/>
                <a:gd name="f52" fmla="*/ f3 1 f49"/>
                <a:gd name="f53" fmla="*/ 0 1 f50"/>
                <a:gd name="f54" fmla="*/ f4 1 f50"/>
                <a:gd name="f55" fmla="*/ f51 f45 1"/>
                <a:gd name="f56" fmla="*/ f52 f45 1"/>
                <a:gd name="f57" fmla="*/ f54 f46 1"/>
                <a:gd name="f58" fmla="*/ f53 f46 1"/>
              </a:gdLst>
              <a:ahLst/>
              <a:cxnLst>
                <a:cxn ang="3cd4">
                  <a:pos x="hc" y="t"/>
                </a:cxn>
                <a:cxn ang="0">
                  <a:pos x="r" y="vc"/>
                </a:cxn>
                <a:cxn ang="cd4">
                  <a:pos x="hc" y="b"/>
                </a:cxn>
                <a:cxn ang="cd2">
                  <a:pos x="l" y="vc"/>
                </a:cxn>
              </a:cxnLst>
              <a:rect l="f55" t="f58" r="f56" b="f57"/>
              <a:pathLst>
                <a:path w="41" h="222">
                  <a:moveTo>
                    <a:pt x="f2" y="f2"/>
                  </a:moveTo>
                  <a:cubicBezTo>
                    <a:pt x="f2" y="f5"/>
                    <a:pt x="f6" y="f7"/>
                    <a:pt x="f8" y="f9"/>
                  </a:cubicBezTo>
                  <a:cubicBezTo>
                    <a:pt x="f10" y="f11"/>
                    <a:pt x="f12" y="f13"/>
                    <a:pt x="f14" y="f15"/>
                  </a:cubicBezTo>
                  <a:cubicBezTo>
                    <a:pt x="f16" y="f17"/>
                    <a:pt x="f18" y="f19"/>
                    <a:pt x="f20" y="f21"/>
                  </a:cubicBezTo>
                  <a:cubicBezTo>
                    <a:pt x="f22" y="f23"/>
                    <a:pt x="f24" y="f25"/>
                    <a:pt x="f3" y="f4"/>
                  </a:cubicBezTo>
                  <a:cubicBezTo>
                    <a:pt x="f26" y="f27"/>
                    <a:pt x="f28" y="f29"/>
                    <a:pt x="f30" y="f31"/>
                  </a:cubicBezTo>
                  <a:cubicBezTo>
                    <a:pt x="f32" y="f17"/>
                    <a:pt x="f33" y="f34"/>
                    <a:pt x="f35" y="f36"/>
                  </a:cubicBezTo>
                  <a:cubicBezTo>
                    <a:pt x="f37" y="f38"/>
                    <a:pt x="f39" y="f40"/>
                    <a:pt x="f10" y="f18"/>
                  </a:cubicBezTo>
                  <a:cubicBezTo>
                    <a:pt x="f10" y="f41"/>
                    <a:pt x="f42" y="f43"/>
                    <a:pt x="f42" y="f33"/>
                  </a:cubicBezTo>
                  <a:cubicBezTo>
                    <a:pt x="f8" y="f12"/>
                    <a:pt x="f6" y="f44"/>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11" name="Freeform 19">
              <a:extLst>
                <a:ext uri="{FF2B5EF4-FFF2-40B4-BE49-F238E27FC236}">
                  <a16:creationId xmlns:a16="http://schemas.microsoft.com/office/drawing/2014/main" id="{F6B3DDCF-74A4-3F88-AED1-23C0A4A2BBD5}"/>
                </a:ext>
              </a:extLst>
            </p:cNvPr>
            <p:cNvSpPr/>
            <p:nvPr/>
          </p:nvSpPr>
          <p:spPr>
            <a:xfrm>
              <a:off x="775310" y="1399022"/>
              <a:ext cx="2076200" cy="4048030"/>
            </a:xfrm>
            <a:custGeom>
              <a:avLst/>
              <a:gdLst>
                <a:gd name="f0" fmla="val w"/>
                <a:gd name="f1" fmla="val h"/>
                <a:gd name="f2" fmla="val 0"/>
                <a:gd name="f3" fmla="val 450"/>
                <a:gd name="f4" fmla="val 878"/>
                <a:gd name="f5" fmla="val 7"/>
                <a:gd name="f6" fmla="val 854"/>
                <a:gd name="f7" fmla="val 10"/>
                <a:gd name="f8" fmla="val 772"/>
                <a:gd name="f9" fmla="val 26"/>
                <a:gd name="f10" fmla="val 691"/>
                <a:gd name="f11" fmla="val 50"/>
                <a:gd name="f12" fmla="val 613"/>
                <a:gd name="f13" fmla="val 75"/>
                <a:gd name="f14" fmla="val 535"/>
                <a:gd name="f15" fmla="val 109"/>
                <a:gd name="f16" fmla="val 460"/>
                <a:gd name="f17" fmla="val 149"/>
                <a:gd name="f18" fmla="val 388"/>
                <a:gd name="f19" fmla="val 189"/>
                <a:gd name="f20" fmla="val 316"/>
                <a:gd name="f21" fmla="val 235"/>
                <a:gd name="f22" fmla="val 248"/>
                <a:gd name="f23" fmla="val 285"/>
                <a:gd name="f24" fmla="val 183"/>
                <a:gd name="f25" fmla="val 310"/>
                <a:gd name="f26" fmla="val 151"/>
                <a:gd name="f27" fmla="val 337"/>
                <a:gd name="f28" fmla="val 119"/>
                <a:gd name="f29" fmla="val 364"/>
                <a:gd name="f30" fmla="val 89"/>
                <a:gd name="f31" fmla="val 378"/>
                <a:gd name="f32" fmla="val 74"/>
                <a:gd name="f33" fmla="val 392"/>
                <a:gd name="f34" fmla="val 58"/>
                <a:gd name="f35" fmla="val 406"/>
                <a:gd name="f36" fmla="val 44"/>
                <a:gd name="f37" fmla="val 421"/>
                <a:gd name="f38" fmla="val 29"/>
                <a:gd name="f39" fmla="val 435"/>
                <a:gd name="f40" fmla="val 15"/>
                <a:gd name="f41" fmla="val 1"/>
                <a:gd name="f42" fmla="val 434"/>
                <a:gd name="f43" fmla="val 14"/>
                <a:gd name="f44" fmla="val 420"/>
                <a:gd name="f45" fmla="val 28"/>
                <a:gd name="f46" fmla="val 405"/>
                <a:gd name="f47" fmla="val 43"/>
                <a:gd name="f48" fmla="val 391"/>
                <a:gd name="f49" fmla="val 57"/>
                <a:gd name="f50" fmla="val 377"/>
                <a:gd name="f51" fmla="val 72"/>
                <a:gd name="f52" fmla="val 363"/>
                <a:gd name="f53" fmla="val 88"/>
                <a:gd name="f54" fmla="val 335"/>
                <a:gd name="f55" fmla="val 118"/>
                <a:gd name="f56" fmla="val 308"/>
                <a:gd name="f57" fmla="val 283"/>
                <a:gd name="f58" fmla="val 181"/>
                <a:gd name="f59" fmla="val 232"/>
                <a:gd name="f60" fmla="val 246"/>
                <a:gd name="f61" fmla="val 185"/>
                <a:gd name="f62" fmla="val 314"/>
                <a:gd name="f63" fmla="val 145"/>
                <a:gd name="f64" fmla="val 386"/>
                <a:gd name="f65" fmla="val 104"/>
                <a:gd name="f66" fmla="val 457"/>
                <a:gd name="f67" fmla="val 70"/>
                <a:gd name="f68" fmla="val 533"/>
                <a:gd name="f69" fmla="val 45"/>
                <a:gd name="f70" fmla="val 611"/>
                <a:gd name="f71" fmla="val 19"/>
                <a:gd name="f72" fmla="val 690"/>
                <a:gd name="f73" fmla="val 3"/>
                <a:gd name="f74" fmla="val 771"/>
                <a:gd name="f75" fmla="val 856"/>
                <a:gd name="f76" fmla="val 857"/>
                <a:gd name="f77" fmla="val 859"/>
                <a:gd name="f78" fmla="val 2"/>
                <a:gd name="f79" fmla="val 865"/>
                <a:gd name="f80" fmla="val 4"/>
                <a:gd name="f81" fmla="val 872"/>
                <a:gd name="f82" fmla="val 870"/>
                <a:gd name="f83" fmla="val 862"/>
                <a:gd name="f84" fmla="*/ f0 1 450"/>
                <a:gd name="f85" fmla="*/ f1 1 878"/>
                <a:gd name="f86" fmla="+- f4 0 f2"/>
                <a:gd name="f87" fmla="+- f3 0 f2"/>
                <a:gd name="f88" fmla="*/ f87 1 450"/>
                <a:gd name="f89" fmla="*/ f86 1 878"/>
                <a:gd name="f90" fmla="*/ 0 1 f88"/>
                <a:gd name="f91" fmla="*/ f3 1 f88"/>
                <a:gd name="f92" fmla="*/ 0 1 f89"/>
                <a:gd name="f93" fmla="*/ f4 1 f89"/>
                <a:gd name="f94" fmla="*/ f90 f84 1"/>
                <a:gd name="f95" fmla="*/ f91 f84 1"/>
                <a:gd name="f96" fmla="*/ f93 f85 1"/>
                <a:gd name="f97" fmla="*/ f92 f85 1"/>
              </a:gdLst>
              <a:ahLst/>
              <a:cxnLst>
                <a:cxn ang="3cd4">
                  <a:pos x="hc" y="t"/>
                </a:cxn>
                <a:cxn ang="0">
                  <a:pos x="r" y="vc"/>
                </a:cxn>
                <a:cxn ang="cd4">
                  <a:pos x="hc" y="b"/>
                </a:cxn>
                <a:cxn ang="cd2">
                  <a:pos x="l" y="vc"/>
                </a:cxn>
              </a:cxnLst>
              <a:rect l="f94" t="f97" r="f95" b="f96"/>
              <a:pathLst>
                <a:path w="450" h="87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3" y="f41"/>
                  </a:cubicBezTo>
                  <a:cubicBezTo>
                    <a:pt x="f3" y="f2"/>
                    <a:pt x="f3" y="f2"/>
                    <a:pt x="f3" y="f2"/>
                  </a:cubicBezTo>
                  <a:cubicBezTo>
                    <a:pt x="f42" y="f43"/>
                    <a:pt x="f44" y="f45"/>
                    <a:pt x="f46" y="f47"/>
                  </a:cubicBezTo>
                  <a:cubicBezTo>
                    <a:pt x="f48" y="f49"/>
                    <a:pt x="f50" y="f51"/>
                    <a:pt x="f52" y="f53"/>
                  </a:cubicBezTo>
                  <a:cubicBezTo>
                    <a:pt x="f54" y="f55"/>
                    <a:pt x="f56" y="f17"/>
                    <a:pt x="f57" y="f58"/>
                  </a:cubicBezTo>
                  <a:cubicBezTo>
                    <a:pt x="f59" y="f60"/>
                    <a:pt x="f61" y="f62"/>
                    <a:pt x="f63" y="f64"/>
                  </a:cubicBezTo>
                  <a:cubicBezTo>
                    <a:pt x="f65" y="f66"/>
                    <a:pt x="f67" y="f68"/>
                    <a:pt x="f69" y="f70"/>
                  </a:cubicBezTo>
                  <a:cubicBezTo>
                    <a:pt x="f71" y="f72"/>
                    <a:pt x="f73" y="f74"/>
                    <a:pt x="f2" y="f6"/>
                  </a:cubicBezTo>
                  <a:cubicBezTo>
                    <a:pt x="f2" y="f75"/>
                    <a:pt x="f2" y="f76"/>
                    <a:pt x="f2" y="f77"/>
                  </a:cubicBezTo>
                  <a:cubicBezTo>
                    <a:pt x="f78" y="f79"/>
                    <a:pt x="f80" y="f81"/>
                    <a:pt x="f5" y="f4"/>
                  </a:cubicBezTo>
                  <a:cubicBezTo>
                    <a:pt x="f5" y="f82"/>
                    <a:pt x="f5" y="f83"/>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12" name="Freeform 20">
              <a:extLst>
                <a:ext uri="{FF2B5EF4-FFF2-40B4-BE49-F238E27FC236}">
                  <a16:creationId xmlns:a16="http://schemas.microsoft.com/office/drawing/2014/main" id="{ADB72A39-32A5-0FF2-77EE-985C4ED1E8AE}"/>
                </a:ext>
              </a:extLst>
            </p:cNvPr>
            <p:cNvSpPr/>
            <p:nvPr/>
          </p:nvSpPr>
          <p:spPr>
            <a:xfrm>
              <a:off x="922547" y="6529894"/>
              <a:ext cx="162150" cy="337340"/>
            </a:xfrm>
            <a:custGeom>
              <a:avLst/>
              <a:gdLst>
                <a:gd name="f0" fmla="val w"/>
                <a:gd name="f1" fmla="val h"/>
                <a:gd name="f2" fmla="val 0"/>
                <a:gd name="f3" fmla="val 35"/>
                <a:gd name="f4" fmla="val 73"/>
                <a:gd name="f5" fmla="val 7"/>
                <a:gd name="f6" fmla="val 24"/>
                <a:gd name="f7" fmla="val 16"/>
                <a:gd name="f8" fmla="val 49"/>
                <a:gd name="f9" fmla="val 26"/>
                <a:gd name="f10" fmla="val 23"/>
                <a:gd name="f11" fmla="val 11"/>
                <a:gd name="f12" fmla="*/ f0 1 35"/>
                <a:gd name="f13" fmla="*/ f1 1 73"/>
                <a:gd name="f14" fmla="+- f4 0 f2"/>
                <a:gd name="f15" fmla="+- f3 0 f2"/>
                <a:gd name="f16" fmla="*/ f15 1 35"/>
                <a:gd name="f17" fmla="*/ f14 1 73"/>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35" h="73">
                  <a:moveTo>
                    <a:pt x="f2" y="f2"/>
                  </a:moveTo>
                  <a:cubicBezTo>
                    <a:pt x="f5" y="f6"/>
                    <a:pt x="f7" y="f8"/>
                    <a:pt x="f9" y="f4"/>
                  </a:cubicBezTo>
                  <a:cubicBezTo>
                    <a:pt x="f3" y="f4"/>
                    <a:pt x="f3" y="f4"/>
                    <a:pt x="f3" y="f4"/>
                  </a:cubicBezTo>
                  <a:cubicBezTo>
                    <a:pt x="f10" y="f8"/>
                    <a:pt x="f11" y="f6"/>
                    <a:pt x="f2" y="f2"/>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13" name="Freeform 21">
              <a:extLst>
                <a:ext uri="{FF2B5EF4-FFF2-40B4-BE49-F238E27FC236}">
                  <a16:creationId xmlns:a16="http://schemas.microsoft.com/office/drawing/2014/main" id="{65D25D3E-EF61-30F3-9CCC-5BDC68099535}"/>
                </a:ext>
              </a:extLst>
            </p:cNvPr>
            <p:cNvSpPr/>
            <p:nvPr/>
          </p:nvSpPr>
          <p:spPr>
            <a:xfrm>
              <a:off x="769723" y="5359462"/>
              <a:ext cx="37270" cy="221787"/>
            </a:xfrm>
            <a:custGeom>
              <a:avLst/>
              <a:gdLst>
                <a:gd name="f0" fmla="val w"/>
                <a:gd name="f1" fmla="val h"/>
                <a:gd name="f2" fmla="val 0"/>
                <a:gd name="f3" fmla="val 8"/>
                <a:gd name="f4" fmla="val 48"/>
                <a:gd name="f5" fmla="val 7"/>
                <a:gd name="f6" fmla="val 44"/>
                <a:gd name="f7" fmla="val 46"/>
                <a:gd name="f8" fmla="val 47"/>
                <a:gd name="f9" fmla="val 38"/>
                <a:gd name="f10" fmla="val 29"/>
                <a:gd name="f11" fmla="val 19"/>
                <a:gd name="f12" fmla="val 5"/>
                <a:gd name="f13" fmla="val 13"/>
                <a:gd name="f14" fmla="val 3"/>
                <a:gd name="f15" fmla="val 6"/>
                <a:gd name="f16" fmla="val 1"/>
                <a:gd name="f17" fmla="val 9"/>
                <a:gd name="f18" fmla="val 17"/>
                <a:gd name="f19" fmla="val 26"/>
                <a:gd name="f20" fmla="val 2"/>
                <a:gd name="f21" fmla="val 32"/>
                <a:gd name="f22" fmla="*/ f0 1 8"/>
                <a:gd name="f23" fmla="*/ f1 1 48"/>
                <a:gd name="f24" fmla="+- f4 0 f2"/>
                <a:gd name="f25" fmla="+- f3 0 f2"/>
                <a:gd name="f26" fmla="*/ f25 1 8"/>
                <a:gd name="f27" fmla="*/ f24 1 48"/>
                <a:gd name="f28" fmla="*/ 0 1 f26"/>
                <a:gd name="f29" fmla="*/ f3 1 f26"/>
                <a:gd name="f30" fmla="*/ 0 1 f27"/>
                <a:gd name="f31" fmla="*/ f4 1 f27"/>
                <a:gd name="f32" fmla="*/ f28 f22 1"/>
                <a:gd name="f33" fmla="*/ f29 f22 1"/>
                <a:gd name="f34" fmla="*/ f31 f23 1"/>
                <a:gd name="f35" fmla="*/ f30 f23 1"/>
              </a:gdLst>
              <a:ahLst/>
              <a:cxnLst>
                <a:cxn ang="3cd4">
                  <a:pos x="hc" y="t"/>
                </a:cxn>
                <a:cxn ang="0">
                  <a:pos x="r" y="vc"/>
                </a:cxn>
                <a:cxn ang="cd4">
                  <a:pos x="hc" y="b"/>
                </a:cxn>
                <a:cxn ang="cd2">
                  <a:pos x="l" y="vc"/>
                </a:cxn>
              </a:cxnLst>
              <a:rect l="f32" t="f35" r="f33" b="f34"/>
              <a:pathLst>
                <a:path w="8" h="48">
                  <a:moveTo>
                    <a:pt x="f5" y="f6"/>
                  </a:moveTo>
                  <a:cubicBezTo>
                    <a:pt x="f5" y="f7"/>
                    <a:pt x="f3" y="f8"/>
                    <a:pt x="f3" y="f4"/>
                  </a:cubicBezTo>
                  <a:cubicBezTo>
                    <a:pt x="f3" y="f9"/>
                    <a:pt x="f3" y="f10"/>
                    <a:pt x="f3" y="f11"/>
                  </a:cubicBezTo>
                  <a:cubicBezTo>
                    <a:pt x="f12" y="f13"/>
                    <a:pt x="f14" y="f15"/>
                    <a:pt x="f16" y="f2"/>
                  </a:cubicBezTo>
                  <a:cubicBezTo>
                    <a:pt x="f2" y="f17"/>
                    <a:pt x="f2" y="f18"/>
                    <a:pt x="f2" y="f19"/>
                  </a:cubicBezTo>
                  <a:cubicBezTo>
                    <a:pt x="f20" y="f21"/>
                    <a:pt x="f12" y="f9"/>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14" name="Freeform 22">
              <a:extLst>
                <a:ext uri="{FF2B5EF4-FFF2-40B4-BE49-F238E27FC236}">
                  <a16:creationId xmlns:a16="http://schemas.microsoft.com/office/drawing/2014/main" id="{E91C08B2-8F23-A295-C31D-4A599992B9A6}"/>
                </a:ext>
              </a:extLst>
            </p:cNvPr>
            <p:cNvSpPr/>
            <p:nvPr/>
          </p:nvSpPr>
          <p:spPr>
            <a:xfrm>
              <a:off x="849861" y="6244739"/>
              <a:ext cx="238557" cy="622486"/>
            </a:xfrm>
            <a:custGeom>
              <a:avLst/>
              <a:gdLst>
                <a:gd name="f0" fmla="val w"/>
                <a:gd name="f1" fmla="val h"/>
                <a:gd name="f2" fmla="val 0"/>
                <a:gd name="f3" fmla="val 52"/>
                <a:gd name="f4" fmla="val 135"/>
                <a:gd name="f5" fmla="val 7"/>
                <a:gd name="f6" fmla="val 18"/>
                <a:gd name="f7" fmla="val 5"/>
                <a:gd name="f8" fmla="val 12"/>
                <a:gd name="f9" fmla="val 2"/>
                <a:gd name="f10" fmla="val 6"/>
                <a:gd name="f11" fmla="val 3"/>
                <a:gd name="f12" fmla="val 16"/>
                <a:gd name="f13" fmla="val 32"/>
                <a:gd name="f14" fmla="val 48"/>
                <a:gd name="f15" fmla="val 13"/>
                <a:gd name="f16" fmla="val 53"/>
                <a:gd name="f17" fmla="val 14"/>
                <a:gd name="f18" fmla="val 57"/>
                <a:gd name="f19" fmla="val 62"/>
                <a:gd name="f20" fmla="val 27"/>
                <a:gd name="f21" fmla="val 86"/>
                <a:gd name="f22" fmla="val 39"/>
                <a:gd name="f23" fmla="val 111"/>
                <a:gd name="f24" fmla="val 51"/>
                <a:gd name="f25" fmla="val 41"/>
                <a:gd name="f26" fmla="val 109"/>
                <a:gd name="f27" fmla="val 83"/>
                <a:gd name="f28" fmla="val 24"/>
                <a:gd name="f29" fmla="val 56"/>
                <a:gd name="f30" fmla="val 43"/>
                <a:gd name="f31" fmla="val 31"/>
                <a:gd name="f32" fmla="*/ f0 1 52"/>
                <a:gd name="f33" fmla="*/ f1 1 135"/>
                <a:gd name="f34" fmla="+- f4 0 f2"/>
                <a:gd name="f35" fmla="+- f3 0 f2"/>
                <a:gd name="f36" fmla="*/ f35 1 52"/>
                <a:gd name="f37" fmla="*/ f34 1 135"/>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52" h="135">
                  <a:moveTo>
                    <a:pt x="f5" y="f6"/>
                  </a:moveTo>
                  <a:cubicBezTo>
                    <a:pt x="f7" y="f8"/>
                    <a:pt x="f9" y="f10"/>
                    <a:pt x="f2" y="f2"/>
                  </a:cubicBezTo>
                  <a:cubicBezTo>
                    <a:pt x="f11" y="f12"/>
                    <a:pt x="f5" y="f13"/>
                    <a:pt x="f8" y="f14"/>
                  </a:cubicBezTo>
                  <a:cubicBezTo>
                    <a:pt x="f15" y="f16"/>
                    <a:pt x="f17" y="f18"/>
                    <a:pt x="f12" y="f19"/>
                  </a:cubicBezTo>
                  <a:cubicBezTo>
                    <a:pt x="f20" y="f21"/>
                    <a:pt x="f22" y="f23"/>
                    <a:pt x="f24" y="f4"/>
                  </a:cubicBezTo>
                  <a:cubicBezTo>
                    <a:pt x="f3" y="f4"/>
                    <a:pt x="f3" y="f4"/>
                    <a:pt x="f3" y="f4"/>
                  </a:cubicBezTo>
                  <a:cubicBezTo>
                    <a:pt x="f25" y="f26"/>
                    <a:pt x="f13" y="f27"/>
                    <a:pt x="f28" y="f29"/>
                  </a:cubicBezTo>
                  <a:cubicBezTo>
                    <a:pt x="f6" y="f30"/>
                    <a:pt x="f15" y="f31"/>
                    <a:pt x="f5" y="f6"/>
                  </a:cubicBezTo>
                  <a:close/>
                </a:path>
              </a:pathLst>
            </a:custGeom>
            <a:solidFill>
              <a:srgbClr val="766F54">
                <a:alpha val="20000"/>
              </a:srgbClr>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grpSp>
      <p:grpSp>
        <p:nvGrpSpPr>
          <p:cNvPr id="15" name="Group 9">
            <a:extLst>
              <a:ext uri="{FF2B5EF4-FFF2-40B4-BE49-F238E27FC236}">
                <a16:creationId xmlns:a16="http://schemas.microsoft.com/office/drawing/2014/main" id="{97BA66BC-84C3-B302-5B12-E2CD3A804FDA}"/>
              </a:ext>
            </a:extLst>
          </p:cNvPr>
          <p:cNvGrpSpPr/>
          <p:nvPr/>
        </p:nvGrpSpPr>
        <p:grpSpPr>
          <a:xfrm>
            <a:off x="27221" y="-786"/>
            <a:ext cx="2356674" cy="6854040"/>
            <a:chOff x="27221" y="-786"/>
            <a:chExt cx="2356674" cy="6854040"/>
          </a:xfrm>
        </p:grpSpPr>
        <p:sp>
          <p:nvSpPr>
            <p:cNvPr id="16" name="Freeform 27">
              <a:extLst>
                <a:ext uri="{FF2B5EF4-FFF2-40B4-BE49-F238E27FC236}">
                  <a16:creationId xmlns:a16="http://schemas.microsoft.com/office/drawing/2014/main" id="{90844C97-787A-A5AF-CECC-538F35D0FFDF}"/>
                </a:ext>
              </a:extLst>
            </p:cNvPr>
            <p:cNvSpPr/>
            <p:nvPr/>
          </p:nvSpPr>
          <p:spPr>
            <a:xfrm>
              <a:off x="27221" y="-786"/>
              <a:ext cx="494324" cy="4401043"/>
            </a:xfrm>
            <a:custGeom>
              <a:avLst/>
              <a:gdLst>
                <a:gd name="f0" fmla="val w"/>
                <a:gd name="f1" fmla="val h"/>
                <a:gd name="f2" fmla="val 0"/>
                <a:gd name="f3" fmla="val 103"/>
                <a:gd name="f4" fmla="val 920"/>
                <a:gd name="f5" fmla="val 7"/>
                <a:gd name="f6" fmla="val 210"/>
                <a:gd name="f7" fmla="val 11"/>
                <a:gd name="f8" fmla="val 288"/>
                <a:gd name="f9" fmla="val 17"/>
                <a:gd name="f10" fmla="val 367"/>
                <a:gd name="f11" fmla="val 26"/>
                <a:gd name="f12" fmla="val 445"/>
                <a:gd name="f13" fmla="val 34"/>
                <a:gd name="f14" fmla="val 523"/>
                <a:gd name="f15" fmla="val 44"/>
                <a:gd name="f16" fmla="val 601"/>
                <a:gd name="f17" fmla="val 57"/>
                <a:gd name="f18" fmla="val 679"/>
                <a:gd name="f19" fmla="val 69"/>
                <a:gd name="f20" fmla="val 757"/>
                <a:gd name="f21" fmla="val 84"/>
                <a:gd name="f22" fmla="val 834"/>
                <a:gd name="f23" fmla="val 101"/>
                <a:gd name="f24" fmla="val 911"/>
                <a:gd name="f25" fmla="val 102"/>
                <a:gd name="f26" fmla="val 914"/>
                <a:gd name="f27" fmla="val 917"/>
                <a:gd name="f28" fmla="val 905"/>
                <a:gd name="f29" fmla="val 100"/>
                <a:gd name="f30" fmla="val 889"/>
                <a:gd name="f31" fmla="val 99"/>
                <a:gd name="f32" fmla="val 874"/>
                <a:gd name="f33" fmla="val 871"/>
                <a:gd name="f34" fmla="val 868"/>
                <a:gd name="f35" fmla="val 866"/>
                <a:gd name="f36" fmla="val 85"/>
                <a:gd name="f37" fmla="val 803"/>
                <a:gd name="f38" fmla="val 73"/>
                <a:gd name="f39" fmla="val 741"/>
                <a:gd name="f40" fmla="val 63"/>
                <a:gd name="f41" fmla="val 678"/>
                <a:gd name="f42" fmla="val 50"/>
                <a:gd name="f43" fmla="val 600"/>
                <a:gd name="f44" fmla="val 39"/>
                <a:gd name="f45" fmla="val 30"/>
                <a:gd name="f46" fmla="val 444"/>
                <a:gd name="f47" fmla="val 21"/>
                <a:gd name="f48" fmla="val 366"/>
                <a:gd name="f49" fmla="val 14"/>
                <a:gd name="f50" fmla="val 9"/>
                <a:gd name="f51" fmla="val 209"/>
                <a:gd name="f52" fmla="val 170"/>
                <a:gd name="f53" fmla="val 5"/>
                <a:gd name="f54" fmla="val 131"/>
                <a:gd name="f55" fmla="val 3"/>
                <a:gd name="f56" fmla="val 92"/>
                <a:gd name="f57" fmla="val 2"/>
                <a:gd name="f58" fmla="val 61"/>
                <a:gd name="f59" fmla="val 1"/>
                <a:gd name="f60" fmla="val 31"/>
                <a:gd name="f61" fmla="val 4"/>
                <a:gd name="f62" fmla="*/ f0 1 103"/>
                <a:gd name="f63" fmla="*/ f1 1 920"/>
                <a:gd name="f64" fmla="+- f4 0 f2"/>
                <a:gd name="f65" fmla="+- f3 0 f2"/>
                <a:gd name="f66" fmla="*/ f65 1 103"/>
                <a:gd name="f67" fmla="*/ f64 1 920"/>
                <a:gd name="f68" fmla="*/ 0 1 f66"/>
                <a:gd name="f69" fmla="*/ f3 1 f66"/>
                <a:gd name="f70" fmla="*/ 0 1 f67"/>
                <a:gd name="f71" fmla="*/ f4 1 f67"/>
                <a:gd name="f72" fmla="*/ f68 f62 1"/>
                <a:gd name="f73" fmla="*/ f69 f62 1"/>
                <a:gd name="f74" fmla="*/ f71 f63 1"/>
                <a:gd name="f75" fmla="*/ f70 f63 1"/>
              </a:gdLst>
              <a:ahLst/>
              <a:cxnLst>
                <a:cxn ang="3cd4">
                  <a:pos x="hc" y="t"/>
                </a:cxn>
                <a:cxn ang="0">
                  <a:pos x="r" y="vc"/>
                </a:cxn>
                <a:cxn ang="cd4">
                  <a:pos x="hc" y="b"/>
                </a:cxn>
                <a:cxn ang="cd2">
                  <a:pos x="l" y="vc"/>
                </a:cxn>
              </a:cxnLst>
              <a:rect l="f72" t="f75" r="f73" b="f74"/>
              <a:pathLst>
                <a:path w="103" h="920">
                  <a:moveTo>
                    <a:pt x="f5" y="f6"/>
                  </a:moveTo>
                  <a:cubicBezTo>
                    <a:pt x="f7" y="f8"/>
                    <a:pt x="f9" y="f10"/>
                    <a:pt x="f11" y="f12"/>
                  </a:cubicBezTo>
                  <a:cubicBezTo>
                    <a:pt x="f13" y="f14"/>
                    <a:pt x="f15" y="f16"/>
                    <a:pt x="f17" y="f18"/>
                  </a:cubicBezTo>
                  <a:cubicBezTo>
                    <a:pt x="f19" y="f20"/>
                    <a:pt x="f21" y="f22"/>
                    <a:pt x="f23" y="f24"/>
                  </a:cubicBezTo>
                  <a:cubicBezTo>
                    <a:pt x="f25" y="f26"/>
                    <a:pt x="f3" y="f27"/>
                    <a:pt x="f3" y="f4"/>
                  </a:cubicBezTo>
                  <a:cubicBezTo>
                    <a:pt x="f25" y="f28"/>
                    <a:pt x="f29" y="f30"/>
                    <a:pt x="f31" y="f32"/>
                  </a:cubicBezTo>
                  <a:cubicBezTo>
                    <a:pt x="f31" y="f33"/>
                    <a:pt x="f31" y="f34"/>
                    <a:pt x="f31" y="f35"/>
                  </a:cubicBezTo>
                  <a:cubicBezTo>
                    <a:pt x="f36" y="f37"/>
                    <a:pt x="f38" y="f39"/>
                    <a:pt x="f40" y="f41"/>
                  </a:cubicBezTo>
                  <a:cubicBezTo>
                    <a:pt x="f42" y="f43"/>
                    <a:pt x="f44" y="f14"/>
                    <a:pt x="f45" y="f46"/>
                  </a:cubicBezTo>
                  <a:cubicBezTo>
                    <a:pt x="f47" y="f48"/>
                    <a:pt x="f49" y="f8"/>
                    <a:pt x="f50" y="f51"/>
                  </a:cubicBezTo>
                  <a:cubicBezTo>
                    <a:pt x="f5" y="f52"/>
                    <a:pt x="f53" y="f54"/>
                    <a:pt x="f55" y="f56"/>
                  </a:cubicBezTo>
                  <a:cubicBezTo>
                    <a:pt x="f57" y="f58"/>
                    <a:pt x="f59" y="f60"/>
                    <a:pt x="f59" y="f2"/>
                  </a:cubicBezTo>
                  <a:cubicBezTo>
                    <a:pt x="f2" y="f2"/>
                    <a:pt x="f2" y="f2"/>
                    <a:pt x="f2" y="f2"/>
                  </a:cubicBezTo>
                  <a:cubicBezTo>
                    <a:pt x="f2" y="f60"/>
                    <a:pt x="f59" y="f58"/>
                    <a:pt x="f59" y="f56"/>
                  </a:cubicBezTo>
                  <a:cubicBezTo>
                    <a:pt x="f55" y="f54"/>
                    <a:pt x="f61" y="f52"/>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17" name="Freeform 28">
              <a:extLst>
                <a:ext uri="{FF2B5EF4-FFF2-40B4-BE49-F238E27FC236}">
                  <a16:creationId xmlns:a16="http://schemas.microsoft.com/office/drawing/2014/main" id="{A2BFC66C-6A17-F135-531B-564C8213F192}"/>
                </a:ext>
              </a:extLst>
            </p:cNvPr>
            <p:cNvSpPr/>
            <p:nvPr/>
          </p:nvSpPr>
          <p:spPr>
            <a:xfrm>
              <a:off x="550285" y="4316470"/>
              <a:ext cx="423440" cy="1580695"/>
            </a:xfrm>
            <a:custGeom>
              <a:avLst/>
              <a:gdLst>
                <a:gd name="f0" fmla="val w"/>
                <a:gd name="f1" fmla="val h"/>
                <a:gd name="f2" fmla="val 0"/>
                <a:gd name="f3" fmla="val 88"/>
                <a:gd name="f4" fmla="val 330"/>
                <a:gd name="f5" fmla="val 53"/>
                <a:gd name="f6" fmla="val 229"/>
                <a:gd name="f7" fmla="val 64"/>
                <a:gd name="f8" fmla="val 263"/>
                <a:gd name="f9" fmla="val 75"/>
                <a:gd name="f10" fmla="val 297"/>
                <a:gd name="f11" fmla="val 323"/>
                <a:gd name="f12" fmla="val 315"/>
                <a:gd name="f13" fmla="val 308"/>
                <a:gd name="f14" fmla="val 307"/>
                <a:gd name="f15" fmla="val 305"/>
                <a:gd name="f16" fmla="val 304"/>
                <a:gd name="f17" fmla="val 79"/>
                <a:gd name="f18" fmla="val 278"/>
                <a:gd name="f19" fmla="val 70"/>
                <a:gd name="f20" fmla="val 252"/>
                <a:gd name="f21" fmla="val 62"/>
                <a:gd name="f22" fmla="val 226"/>
                <a:gd name="f23" fmla="val 38"/>
                <a:gd name="f24" fmla="val 152"/>
                <a:gd name="f25" fmla="val 17"/>
                <a:gd name="f26" fmla="val 76"/>
                <a:gd name="f27" fmla="val 2"/>
                <a:gd name="f28" fmla="val 21"/>
                <a:gd name="f29" fmla="val 4"/>
                <a:gd name="f30" fmla="val 42"/>
                <a:gd name="f31" fmla="val 7"/>
                <a:gd name="f32" fmla="val 63"/>
                <a:gd name="f33" fmla="val 119"/>
                <a:gd name="f34" fmla="val 36"/>
                <a:gd name="f35" fmla="val 174"/>
                <a:gd name="f36" fmla="*/ f0 1 88"/>
                <a:gd name="f37" fmla="*/ f1 1 330"/>
                <a:gd name="f38" fmla="+- f4 0 f2"/>
                <a:gd name="f39" fmla="+- f3 0 f2"/>
                <a:gd name="f40" fmla="*/ f39 1 88"/>
                <a:gd name="f41" fmla="*/ f38 1 330"/>
                <a:gd name="f42" fmla="*/ 0 1 f40"/>
                <a:gd name="f43" fmla="*/ f3 1 f40"/>
                <a:gd name="f44" fmla="*/ 0 1 f41"/>
                <a:gd name="f45" fmla="*/ f4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88" h="330">
                  <a:moveTo>
                    <a:pt x="f5" y="f6"/>
                  </a:moveTo>
                  <a:cubicBezTo>
                    <a:pt x="f7" y="f8"/>
                    <a:pt x="f9" y="f10"/>
                    <a:pt x="f3" y="f4"/>
                  </a:cubicBezTo>
                  <a:cubicBezTo>
                    <a:pt x="f3" y="f11"/>
                    <a:pt x="f3" y="f12"/>
                    <a:pt x="f3" y="f13"/>
                  </a:cubicBezTo>
                  <a:cubicBezTo>
                    <a:pt x="f3" y="f14"/>
                    <a:pt x="f3" y="f15"/>
                    <a:pt x="f3" y="f16"/>
                  </a:cubicBezTo>
                  <a:cubicBezTo>
                    <a:pt x="f17" y="f18"/>
                    <a:pt x="f19" y="f20"/>
                    <a:pt x="f21" y="f22"/>
                  </a:cubicBezTo>
                  <a:cubicBezTo>
                    <a:pt x="f23" y="f24"/>
                    <a:pt x="f25" y="f26"/>
                    <a:pt x="f2" y="f2"/>
                  </a:cubicBezTo>
                  <a:cubicBezTo>
                    <a:pt x="f27" y="f28"/>
                    <a:pt x="f29" y="f30"/>
                    <a:pt x="f31" y="f32"/>
                  </a:cubicBezTo>
                  <a:cubicBezTo>
                    <a:pt x="f28" y="f33"/>
                    <a:pt x="f34" y="f35"/>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18" name="Freeform 29">
              <a:extLst>
                <a:ext uri="{FF2B5EF4-FFF2-40B4-BE49-F238E27FC236}">
                  <a16:creationId xmlns:a16="http://schemas.microsoft.com/office/drawing/2014/main" id="{FDDBD861-9EB2-A227-ECB5-072829AE4E44}"/>
                </a:ext>
              </a:extLst>
            </p:cNvPr>
            <p:cNvSpPr/>
            <p:nvPr/>
          </p:nvSpPr>
          <p:spPr>
            <a:xfrm>
              <a:off x="1006297" y="5862684"/>
              <a:ext cx="431103" cy="990569"/>
            </a:xfrm>
            <a:custGeom>
              <a:avLst/>
              <a:gdLst>
                <a:gd name="f0" fmla="val 180"/>
                <a:gd name="f1" fmla="val w"/>
                <a:gd name="f2" fmla="val h"/>
                <a:gd name="f3" fmla="val 0"/>
                <a:gd name="f4" fmla="val 90"/>
                <a:gd name="f5" fmla="val 207"/>
                <a:gd name="f6" fmla="val 6"/>
                <a:gd name="f7" fmla="val 15"/>
                <a:gd name="f8" fmla="val 4"/>
                <a:gd name="f9" fmla="val 10"/>
                <a:gd name="f10" fmla="val 2"/>
                <a:gd name="f11" fmla="val 5"/>
                <a:gd name="f12" fmla="val 9"/>
                <a:gd name="f13" fmla="val 19"/>
                <a:gd name="f14" fmla="val 1"/>
                <a:gd name="f15" fmla="val 29"/>
                <a:gd name="f16" fmla="val 14"/>
                <a:gd name="f17" fmla="val 62"/>
                <a:gd name="f18" fmla="val 27"/>
                <a:gd name="f19" fmla="val 95"/>
                <a:gd name="f20" fmla="val 42"/>
                <a:gd name="f21" fmla="val 127"/>
                <a:gd name="f22" fmla="val 54"/>
                <a:gd name="f23" fmla="val 154"/>
                <a:gd name="f24" fmla="val 67"/>
                <a:gd name="f25" fmla="val 181"/>
                <a:gd name="f26" fmla="val 80"/>
                <a:gd name="f27" fmla="val 76"/>
                <a:gd name="f28" fmla="val 63"/>
                <a:gd name="f29" fmla="val 152"/>
                <a:gd name="f30" fmla="val 50"/>
                <a:gd name="f31" fmla="val 123"/>
                <a:gd name="f32" fmla="val 34"/>
                <a:gd name="f33" fmla="val 88"/>
                <a:gd name="f34" fmla="val 20"/>
                <a:gd name="f35" fmla="val 51"/>
                <a:gd name="f36" fmla="*/ f1 1 90"/>
                <a:gd name="f37" fmla="*/ f2 1 207"/>
                <a:gd name="f38" fmla="+- f5 0 f3"/>
                <a:gd name="f39" fmla="+- f4 0 f3"/>
                <a:gd name="f40" fmla="*/ f39 1 90"/>
                <a:gd name="f41" fmla="*/ f38 1 207"/>
                <a:gd name="f42" fmla="*/ 0 1 f40"/>
                <a:gd name="f43" fmla="*/ f4 1 f40"/>
                <a:gd name="f44" fmla="*/ 0 1 f41"/>
                <a:gd name="f45" fmla="*/ f5 1 f41"/>
                <a:gd name="f46" fmla="*/ f42 f36 1"/>
                <a:gd name="f47" fmla="*/ f43 f36 1"/>
                <a:gd name="f48" fmla="*/ f45 f37 1"/>
                <a:gd name="f49" fmla="*/ f44 f37 1"/>
              </a:gdLst>
              <a:ahLst/>
              <a:cxnLst>
                <a:cxn ang="3cd4">
                  <a:pos x="hc" y="t"/>
                </a:cxn>
                <a:cxn ang="0">
                  <a:pos x="r" y="vc"/>
                </a:cxn>
                <a:cxn ang="cd4">
                  <a:pos x="hc" y="b"/>
                </a:cxn>
                <a:cxn ang="cd2">
                  <a:pos x="l" y="vc"/>
                </a:cxn>
              </a:cxnLst>
              <a:rect l="f46" t="f49" r="f47" b="f48"/>
              <a:pathLst>
                <a:path w="90" h="207">
                  <a:moveTo>
                    <a:pt x="f6" y="f7"/>
                  </a:moveTo>
                  <a:cubicBezTo>
                    <a:pt x="f8" y="f9"/>
                    <a:pt x="f10" y="f11"/>
                    <a:pt x="f3" y="f3"/>
                  </a:cubicBezTo>
                  <a:cubicBezTo>
                    <a:pt x="f3" y="f12"/>
                    <a:pt x="f3" y="f13"/>
                    <a:pt x="f14" y="f15"/>
                  </a:cubicBezTo>
                  <a:cubicBezTo>
                    <a:pt x="f16" y="f17"/>
                    <a:pt x="f18" y="f19"/>
                    <a:pt x="f20" y="f21"/>
                  </a:cubicBezTo>
                  <a:cubicBezTo>
                    <a:pt x="f22" y="f23"/>
                    <a:pt x="f24" y="f25"/>
                    <a:pt x="f26" y="f5"/>
                  </a:cubicBezTo>
                  <a:cubicBezTo>
                    <a:pt x="f4" y="f5"/>
                    <a:pt x="f4" y="f5"/>
                    <a:pt x="f4" y="f5"/>
                  </a:cubicBezTo>
                  <a:cubicBezTo>
                    <a:pt x="f27" y="f0"/>
                    <a:pt x="f28" y="f29"/>
                    <a:pt x="f30" y="f31"/>
                  </a:cubicBezTo>
                  <a:cubicBezTo>
                    <a:pt x="f32" y="f33"/>
                    <a:pt x="f34" y="f35"/>
                    <a:pt x="f6" y="f7"/>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19" name="Freeform 30">
              <a:extLst>
                <a:ext uri="{FF2B5EF4-FFF2-40B4-BE49-F238E27FC236}">
                  <a16:creationId xmlns:a16="http://schemas.microsoft.com/office/drawing/2014/main" id="{EC74E792-542A-EC33-2E91-EAE0C18E248A}"/>
                </a:ext>
              </a:extLst>
            </p:cNvPr>
            <p:cNvSpPr/>
            <p:nvPr/>
          </p:nvSpPr>
          <p:spPr>
            <a:xfrm>
              <a:off x="521546" y="4364376"/>
              <a:ext cx="551803" cy="2235964"/>
            </a:xfrm>
            <a:custGeom>
              <a:avLst/>
              <a:gdLst>
                <a:gd name="f0" fmla="val w"/>
                <a:gd name="f1" fmla="val h"/>
                <a:gd name="f2" fmla="val 0"/>
                <a:gd name="f3" fmla="val 115"/>
                <a:gd name="f4" fmla="val 467"/>
                <a:gd name="f5" fmla="val 101"/>
                <a:gd name="f6" fmla="val 409"/>
                <a:gd name="f7" fmla="val 93"/>
                <a:gd name="f8" fmla="val 388"/>
                <a:gd name="f9" fmla="val 85"/>
                <a:gd name="f10" fmla="val 366"/>
                <a:gd name="f11" fmla="val 78"/>
                <a:gd name="f12" fmla="val 344"/>
                <a:gd name="f13" fmla="val 57"/>
                <a:gd name="f14" fmla="val 281"/>
                <a:gd name="f15" fmla="val 41"/>
                <a:gd name="f16" fmla="val 216"/>
                <a:gd name="f17" fmla="val 29"/>
                <a:gd name="f18" fmla="val 151"/>
                <a:gd name="f19" fmla="val 22"/>
                <a:gd name="f20" fmla="val 119"/>
                <a:gd name="f21" fmla="val 17"/>
                <a:gd name="f22" fmla="val 86"/>
                <a:gd name="f23" fmla="val 13"/>
                <a:gd name="f24" fmla="val 53"/>
                <a:gd name="f25" fmla="val 9"/>
                <a:gd name="f26" fmla="val 35"/>
                <a:gd name="f27" fmla="val 4"/>
                <a:gd name="f28" fmla="val 18"/>
                <a:gd name="f29" fmla="val 5"/>
                <a:gd name="f30" fmla="val 51"/>
                <a:gd name="f31" fmla="val 12"/>
                <a:gd name="f32" fmla="val 102"/>
                <a:gd name="f33" fmla="val 21"/>
                <a:gd name="f34" fmla="val 152"/>
                <a:gd name="f35" fmla="val 33"/>
                <a:gd name="f36" fmla="val 218"/>
                <a:gd name="f37" fmla="val 49"/>
                <a:gd name="f38" fmla="val 283"/>
                <a:gd name="f39" fmla="val 69"/>
                <a:gd name="f40" fmla="val 347"/>
                <a:gd name="f41" fmla="val 79"/>
                <a:gd name="f42" fmla="val 378"/>
                <a:gd name="f43" fmla="val 90"/>
                <a:gd name="f44" fmla="val 410"/>
                <a:gd name="f45" fmla="val 103"/>
                <a:gd name="f46" fmla="val 441"/>
                <a:gd name="f47" fmla="val 107"/>
                <a:gd name="f48" fmla="val 449"/>
                <a:gd name="f49" fmla="val 111"/>
                <a:gd name="f50" fmla="val 458"/>
                <a:gd name="f51" fmla="val 114"/>
                <a:gd name="f52" fmla="val 464"/>
                <a:gd name="f53" fmla="val 113"/>
                <a:gd name="f54" fmla="val 461"/>
                <a:gd name="f55" fmla="val 112"/>
                <a:gd name="f56" fmla="val 108"/>
                <a:gd name="f57" fmla="val 442"/>
                <a:gd name="f58" fmla="val 104"/>
                <a:gd name="f59" fmla="val 425"/>
                <a:gd name="f60" fmla="*/ f0 1 115"/>
                <a:gd name="f61" fmla="*/ f1 1 467"/>
                <a:gd name="f62" fmla="+- f4 0 f2"/>
                <a:gd name="f63" fmla="+- f3 0 f2"/>
                <a:gd name="f64" fmla="*/ f63 1 115"/>
                <a:gd name="f65" fmla="*/ f62 1 467"/>
                <a:gd name="f66" fmla="*/ 0 1 f64"/>
                <a:gd name="f67" fmla="*/ f3 1 f64"/>
                <a:gd name="f68" fmla="*/ 0 1 f65"/>
                <a:gd name="f69" fmla="*/ f4 1 f65"/>
                <a:gd name="f70" fmla="*/ f66 f60 1"/>
                <a:gd name="f71" fmla="*/ f67 f60 1"/>
                <a:gd name="f72" fmla="*/ f69 f61 1"/>
                <a:gd name="f73" fmla="*/ f68 f61 1"/>
              </a:gdLst>
              <a:ahLst/>
              <a:cxnLst>
                <a:cxn ang="3cd4">
                  <a:pos x="hc" y="t"/>
                </a:cxn>
                <a:cxn ang="0">
                  <a:pos x="r" y="vc"/>
                </a:cxn>
                <a:cxn ang="cd4">
                  <a:pos x="hc" y="b"/>
                </a:cxn>
                <a:cxn ang="cd2">
                  <a:pos x="l" y="vc"/>
                </a:cxn>
              </a:cxnLst>
              <a:rect l="f70" t="f73" r="f71" b="f72"/>
              <a:pathLst>
                <a:path w="115" h="467">
                  <a:moveTo>
                    <a:pt x="f5" y="f6"/>
                  </a:moveTo>
                  <a:cubicBezTo>
                    <a:pt x="f7" y="f8"/>
                    <a:pt x="f9" y="f10"/>
                    <a:pt x="f11" y="f12"/>
                  </a:cubicBezTo>
                  <a:cubicBezTo>
                    <a:pt x="f13" y="f14"/>
                    <a:pt x="f15" y="f16"/>
                    <a:pt x="f17" y="f18"/>
                  </a:cubicBezTo>
                  <a:cubicBezTo>
                    <a:pt x="f19" y="f20"/>
                    <a:pt x="f21" y="f22"/>
                    <a:pt x="f23" y="f24"/>
                  </a:cubicBezTo>
                  <a:cubicBezTo>
                    <a:pt x="f25" y="f26"/>
                    <a:pt x="f27" y="f28"/>
                    <a:pt x="f2" y="f2"/>
                  </a:cubicBezTo>
                  <a:cubicBezTo>
                    <a:pt x="f29" y="f30"/>
                    <a:pt x="f31" y="f32"/>
                    <a:pt x="f33" y="f34"/>
                  </a:cubicBezTo>
                  <a:cubicBezTo>
                    <a:pt x="f35" y="f36"/>
                    <a:pt x="f37" y="f38"/>
                    <a:pt x="f39" y="f40"/>
                  </a:cubicBezTo>
                  <a:cubicBezTo>
                    <a:pt x="f41" y="f42"/>
                    <a:pt x="f43" y="f44"/>
                    <a:pt x="f45" y="f46"/>
                  </a:cubicBezTo>
                  <a:cubicBezTo>
                    <a:pt x="f47" y="f48"/>
                    <a:pt x="f49" y="f50"/>
                    <a:pt x="f3" y="f4"/>
                  </a:cubicBezTo>
                  <a:cubicBezTo>
                    <a:pt x="f51" y="f52"/>
                    <a:pt x="f53" y="f54"/>
                    <a:pt x="f55" y="f50"/>
                  </a:cubicBezTo>
                  <a:cubicBezTo>
                    <a:pt x="f56" y="f57"/>
                    <a:pt x="f58" y="f59"/>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20" name="Freeform 31">
              <a:extLst>
                <a:ext uri="{FF2B5EF4-FFF2-40B4-BE49-F238E27FC236}">
                  <a16:creationId xmlns:a16="http://schemas.microsoft.com/office/drawing/2014/main" id="{46F78AAC-D6C7-C6B0-265F-1F21F0ABF3E8}"/>
                </a:ext>
              </a:extLst>
            </p:cNvPr>
            <p:cNvSpPr/>
            <p:nvPr/>
          </p:nvSpPr>
          <p:spPr>
            <a:xfrm>
              <a:off x="467898" y="1289194"/>
              <a:ext cx="174357" cy="3027276"/>
            </a:xfrm>
            <a:custGeom>
              <a:avLst/>
              <a:gdLst>
                <a:gd name="f0" fmla="val w"/>
                <a:gd name="f1" fmla="val h"/>
                <a:gd name="f2" fmla="val 0"/>
                <a:gd name="f3" fmla="val 36"/>
                <a:gd name="f4" fmla="val 633"/>
                <a:gd name="f5" fmla="val 17"/>
                <a:gd name="f6" fmla="val 15"/>
                <a:gd name="f7" fmla="val 621"/>
                <a:gd name="f8" fmla="val 14"/>
                <a:gd name="f9" fmla="val 609"/>
                <a:gd name="f10" fmla="val 13"/>
                <a:gd name="f11" fmla="val 597"/>
                <a:gd name="f12" fmla="val 8"/>
                <a:gd name="f13" fmla="val 530"/>
                <a:gd name="f14" fmla="val 5"/>
                <a:gd name="f15" fmla="val 464"/>
                <a:gd name="f16" fmla="val 398"/>
                <a:gd name="f17" fmla="val 331"/>
                <a:gd name="f18" fmla="val 265"/>
                <a:gd name="f19" fmla="val 198"/>
                <a:gd name="f20" fmla="val 165"/>
                <a:gd name="f21" fmla="val 18"/>
                <a:gd name="f22" fmla="val 132"/>
                <a:gd name="f23" fmla="val 22"/>
                <a:gd name="f24" fmla="val 99"/>
                <a:gd name="f25" fmla="val 26"/>
                <a:gd name="f26" fmla="val 66"/>
                <a:gd name="f27" fmla="val 30"/>
                <a:gd name="f28" fmla="val 33"/>
                <a:gd name="f29" fmla="val 35"/>
                <a:gd name="f30" fmla="val 29"/>
                <a:gd name="f31" fmla="val 24"/>
                <a:gd name="f32" fmla="val 20"/>
                <a:gd name="f33" fmla="val 16"/>
                <a:gd name="f34" fmla="val 10"/>
                <a:gd name="f35" fmla="val 4"/>
                <a:gd name="f36" fmla="val 264"/>
                <a:gd name="f37" fmla="val 1"/>
                <a:gd name="f38" fmla="val 461"/>
                <a:gd name="f39" fmla="val 2"/>
                <a:gd name="f40" fmla="val 525"/>
                <a:gd name="f41" fmla="val 7"/>
                <a:gd name="f42" fmla="val 589"/>
                <a:gd name="f43" fmla="val 603"/>
                <a:gd name="f44" fmla="val 618"/>
                <a:gd name="f45" fmla="val 632"/>
                <a:gd name="f46" fmla="*/ f0 1 36"/>
                <a:gd name="f47" fmla="*/ f1 1 633"/>
                <a:gd name="f48" fmla="+- f4 0 f2"/>
                <a:gd name="f49" fmla="+- f3 0 f2"/>
                <a:gd name="f50" fmla="*/ f49 1 36"/>
                <a:gd name="f51" fmla="*/ f48 1 633"/>
                <a:gd name="f52" fmla="*/ 0 1 f50"/>
                <a:gd name="f53" fmla="*/ f3 1 f50"/>
                <a:gd name="f54" fmla="*/ 0 1 f51"/>
                <a:gd name="f55" fmla="*/ f4 1 f51"/>
                <a:gd name="f56" fmla="*/ f52 f46 1"/>
                <a:gd name="f57" fmla="*/ f53 f46 1"/>
                <a:gd name="f58" fmla="*/ f55 f47 1"/>
                <a:gd name="f59" fmla="*/ f54 f47 1"/>
              </a:gdLst>
              <a:ahLst/>
              <a:cxnLst>
                <a:cxn ang="3cd4">
                  <a:pos x="hc" y="t"/>
                </a:cxn>
                <a:cxn ang="0">
                  <a:pos x="r" y="vc"/>
                </a:cxn>
                <a:cxn ang="cd4">
                  <a:pos x="hc" y="b"/>
                </a:cxn>
                <a:cxn ang="cd2">
                  <a:pos x="l" y="vc"/>
                </a:cxn>
              </a:cxnLst>
              <a:rect l="f56" t="f59" r="f57" b="f58"/>
              <a:pathLst>
                <a:path w="36" h="633">
                  <a:moveTo>
                    <a:pt x="f5" y="f4"/>
                  </a:moveTo>
                  <a:cubicBezTo>
                    <a:pt x="f6" y="f7"/>
                    <a:pt x="f8" y="f9"/>
                    <a:pt x="f10" y="f11"/>
                  </a:cubicBezTo>
                  <a:cubicBezTo>
                    <a:pt x="f12" y="f13"/>
                    <a:pt x="f14" y="f15"/>
                    <a:pt x="f14" y="f16"/>
                  </a:cubicBezTo>
                  <a:cubicBezTo>
                    <a:pt x="f14" y="f17"/>
                    <a:pt x="f12" y="f18"/>
                    <a:pt x="f10" y="f19"/>
                  </a:cubicBezTo>
                  <a:cubicBezTo>
                    <a:pt x="f6" y="f20"/>
                    <a:pt x="f21" y="f22"/>
                    <a:pt x="f23" y="f24"/>
                  </a:cubicBezTo>
                  <a:cubicBezTo>
                    <a:pt x="f25" y="f26"/>
                    <a:pt x="f27" y="f28"/>
                    <a:pt x="f3" y="f2"/>
                  </a:cubicBezTo>
                  <a:cubicBezTo>
                    <a:pt x="f29" y="f2"/>
                    <a:pt x="f29" y="f2"/>
                    <a:pt x="f29" y="f2"/>
                  </a:cubicBezTo>
                  <a:cubicBezTo>
                    <a:pt x="f30" y="f28"/>
                    <a:pt x="f31" y="f26"/>
                    <a:pt x="f32" y="f24"/>
                  </a:cubicBezTo>
                  <a:cubicBezTo>
                    <a:pt x="f33" y="f22"/>
                    <a:pt x="f10" y="f20"/>
                    <a:pt x="f34" y="f19"/>
                  </a:cubicBezTo>
                  <a:cubicBezTo>
                    <a:pt x="f35" y="f36"/>
                    <a:pt x="f37" y="f17"/>
                    <a:pt x="f37" y="f16"/>
                  </a:cubicBezTo>
                  <a:cubicBezTo>
                    <a:pt x="f2" y="f38"/>
                    <a:pt x="f39" y="f40"/>
                    <a:pt x="f41" y="f42"/>
                  </a:cubicBezTo>
                  <a:cubicBezTo>
                    <a:pt x="f34" y="f43"/>
                    <a:pt x="f10" y="f44"/>
                    <a:pt x="f33" y="f45"/>
                  </a:cubicBezTo>
                  <a:cubicBezTo>
                    <a:pt x="f33" y="f45"/>
                    <a:pt x="f5" y="f4"/>
                    <a:pt x="f5" y="f4"/>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21" name="Freeform 32">
              <a:extLst>
                <a:ext uri="{FF2B5EF4-FFF2-40B4-BE49-F238E27FC236}">
                  <a16:creationId xmlns:a16="http://schemas.microsoft.com/office/drawing/2014/main" id="{3C2E6DBC-A840-094E-440C-C0F4DB221A7D}"/>
                </a:ext>
              </a:extLst>
            </p:cNvPr>
            <p:cNvSpPr/>
            <p:nvPr/>
          </p:nvSpPr>
          <p:spPr>
            <a:xfrm>
              <a:off x="1111672" y="6571600"/>
              <a:ext cx="134124" cy="281653"/>
            </a:xfrm>
            <a:custGeom>
              <a:avLst/>
              <a:gdLst>
                <a:gd name="f0" fmla="val w"/>
                <a:gd name="f1" fmla="val h"/>
                <a:gd name="f2" fmla="val 0"/>
                <a:gd name="f3" fmla="val 28"/>
                <a:gd name="f4" fmla="val 59"/>
                <a:gd name="f5" fmla="val 22"/>
                <a:gd name="f6" fmla="val 18"/>
                <a:gd name="f7" fmla="val 40"/>
                <a:gd name="f8" fmla="val 9"/>
                <a:gd name="f9" fmla="val 20"/>
                <a:gd name="f10" fmla="val 6"/>
                <a:gd name="f11" fmla="val 13"/>
                <a:gd name="f12" fmla="*/ f0 1 28"/>
                <a:gd name="f13" fmla="*/ f1 1 59"/>
                <a:gd name="f14" fmla="+- f4 0 f2"/>
                <a:gd name="f15" fmla="+- f3 0 f2"/>
                <a:gd name="f16" fmla="*/ f15 1 28"/>
                <a:gd name="f17" fmla="*/ f14 1 59"/>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8" h="59">
                  <a:moveTo>
                    <a:pt x="f5" y="f4"/>
                  </a:moveTo>
                  <a:cubicBezTo>
                    <a:pt x="f3" y="f4"/>
                    <a:pt x="f3" y="f4"/>
                    <a:pt x="f3" y="f4"/>
                  </a:cubicBezTo>
                  <a:cubicBezTo>
                    <a:pt x="f6" y="f7"/>
                    <a:pt x="f8" y="f9"/>
                    <a:pt x="f2" y="f2"/>
                  </a:cubicBezTo>
                  <a:cubicBezTo>
                    <a:pt x="f10" y="f9"/>
                    <a:pt x="f11" y="f7"/>
                    <a:pt x="f5" y="f4"/>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22" name="Freeform 33">
              <a:extLst>
                <a:ext uri="{FF2B5EF4-FFF2-40B4-BE49-F238E27FC236}">
                  <a16:creationId xmlns:a16="http://schemas.microsoft.com/office/drawing/2014/main" id="{8C523DB8-BECC-7686-5739-730459173309}"/>
                </a:ext>
              </a:extLst>
            </p:cNvPr>
            <p:cNvSpPr/>
            <p:nvPr/>
          </p:nvSpPr>
          <p:spPr>
            <a:xfrm>
              <a:off x="502389" y="4107631"/>
              <a:ext cx="82387" cy="511570"/>
            </a:xfrm>
            <a:custGeom>
              <a:avLst/>
              <a:gdLst>
                <a:gd name="f0" fmla="val w"/>
                <a:gd name="f1" fmla="val h"/>
                <a:gd name="f2" fmla="val 0"/>
                <a:gd name="f3" fmla="val 17"/>
                <a:gd name="f4" fmla="val 107"/>
                <a:gd name="f5" fmla="val 4"/>
                <a:gd name="f6" fmla="val 54"/>
                <a:gd name="f7" fmla="val 8"/>
                <a:gd name="f8" fmla="val 72"/>
                <a:gd name="f9" fmla="val 13"/>
                <a:gd name="f10" fmla="val 89"/>
                <a:gd name="f11" fmla="val 14"/>
                <a:gd name="f12" fmla="val 86"/>
                <a:gd name="f13" fmla="val 12"/>
                <a:gd name="f14" fmla="val 65"/>
                <a:gd name="f15" fmla="val 10"/>
                <a:gd name="f16" fmla="val 44"/>
                <a:gd name="f17" fmla="val 9"/>
                <a:gd name="f18" fmla="val 43"/>
                <a:gd name="f19" fmla="val 6"/>
                <a:gd name="f20" fmla="val 29"/>
                <a:gd name="f21" fmla="val 3"/>
                <a:gd name="f22" fmla="val 2"/>
                <a:gd name="f23" fmla="val 5"/>
                <a:gd name="f24" fmla="val 1"/>
                <a:gd name="f25" fmla="val 23"/>
                <a:gd name="f26" fmla="val 39"/>
                <a:gd name="f27" fmla="*/ f0 1 17"/>
                <a:gd name="f28" fmla="*/ f1 1 107"/>
                <a:gd name="f29" fmla="+- f4 0 f2"/>
                <a:gd name="f30" fmla="+- f3 0 f2"/>
                <a:gd name="f31" fmla="*/ f30 1 17"/>
                <a:gd name="f32" fmla="*/ f29 1 107"/>
                <a:gd name="f33" fmla="*/ 0 1 f31"/>
                <a:gd name="f34" fmla="*/ f3 1 f31"/>
                <a:gd name="f35" fmla="*/ 0 1 f32"/>
                <a:gd name="f36" fmla="*/ f4 1 f32"/>
                <a:gd name="f37" fmla="*/ f33 f27 1"/>
                <a:gd name="f38" fmla="*/ f34 f27 1"/>
                <a:gd name="f39" fmla="*/ f36 f28 1"/>
                <a:gd name="f40" fmla="*/ f35 f28 1"/>
              </a:gdLst>
              <a:ahLst/>
              <a:cxnLst>
                <a:cxn ang="3cd4">
                  <a:pos x="hc" y="t"/>
                </a:cxn>
                <a:cxn ang="0">
                  <a:pos x="r" y="vc"/>
                </a:cxn>
                <a:cxn ang="cd4">
                  <a:pos x="hc" y="b"/>
                </a:cxn>
                <a:cxn ang="cd2">
                  <a:pos x="l" y="vc"/>
                </a:cxn>
              </a:cxnLst>
              <a:rect l="f37" t="f40" r="f38" b="f39"/>
              <a:pathLst>
                <a:path w="17" h="107">
                  <a:moveTo>
                    <a:pt x="f5" y="f6"/>
                  </a:moveTo>
                  <a:cubicBezTo>
                    <a:pt x="f7" y="f8"/>
                    <a:pt x="f9" y="f10"/>
                    <a:pt x="f3" y="f4"/>
                  </a:cubicBezTo>
                  <a:cubicBezTo>
                    <a:pt x="f11" y="f12"/>
                    <a:pt x="f13" y="f14"/>
                    <a:pt x="f15" y="f16"/>
                  </a:cubicBezTo>
                  <a:cubicBezTo>
                    <a:pt x="f15" y="f16"/>
                    <a:pt x="f17" y="f18"/>
                    <a:pt x="f17" y="f18"/>
                  </a:cubicBezTo>
                  <a:cubicBezTo>
                    <a:pt x="f19" y="f20"/>
                    <a:pt x="f21" y="f11"/>
                    <a:pt x="f2" y="f2"/>
                  </a:cubicBezTo>
                  <a:cubicBezTo>
                    <a:pt x="f2" y="f22"/>
                    <a:pt x="f2" y="f23"/>
                    <a:pt x="f2" y="f7"/>
                  </a:cubicBezTo>
                  <a:cubicBezTo>
                    <a:pt x="f24" y="f25"/>
                    <a:pt x="f21" y="f26"/>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23" name="Freeform 34">
              <a:extLst>
                <a:ext uri="{FF2B5EF4-FFF2-40B4-BE49-F238E27FC236}">
                  <a16:creationId xmlns:a16="http://schemas.microsoft.com/office/drawing/2014/main" id="{FC20B84F-3249-B487-5C80-86386918F488}"/>
                </a:ext>
              </a:extLst>
            </p:cNvPr>
            <p:cNvSpPr/>
            <p:nvPr/>
          </p:nvSpPr>
          <p:spPr>
            <a:xfrm>
              <a:off x="973726" y="3145801"/>
              <a:ext cx="1410169" cy="2716883"/>
            </a:xfrm>
            <a:custGeom>
              <a:avLst/>
              <a:gdLst>
                <a:gd name="f0" fmla="val w"/>
                <a:gd name="f1" fmla="val h"/>
                <a:gd name="f2" fmla="val 0"/>
                <a:gd name="f3" fmla="val 294"/>
                <a:gd name="f4" fmla="val 568"/>
                <a:gd name="f5" fmla="val 8"/>
                <a:gd name="f6" fmla="val 553"/>
                <a:gd name="f7" fmla="val 9"/>
                <a:gd name="f8" fmla="val 501"/>
                <a:gd name="f9" fmla="val 19"/>
                <a:gd name="f10" fmla="val 448"/>
                <a:gd name="f11" fmla="val 35"/>
                <a:gd name="f12" fmla="val 397"/>
                <a:gd name="f13" fmla="val 51"/>
                <a:gd name="f14" fmla="val 347"/>
                <a:gd name="f15" fmla="val 73"/>
                <a:gd name="f16" fmla="val 298"/>
                <a:gd name="f17" fmla="val 99"/>
                <a:gd name="f18" fmla="val 252"/>
                <a:gd name="f19" fmla="val 124"/>
                <a:gd name="f20" fmla="val 205"/>
                <a:gd name="f21" fmla="val 154"/>
                <a:gd name="f22" fmla="val 161"/>
                <a:gd name="f23" fmla="val 187"/>
                <a:gd name="f24" fmla="val 119"/>
                <a:gd name="f25" fmla="val 203"/>
                <a:gd name="f26" fmla="val 98"/>
                <a:gd name="f27" fmla="val 220"/>
                <a:gd name="f28" fmla="val 77"/>
                <a:gd name="f29" fmla="val 238"/>
                <a:gd name="f30" fmla="val 58"/>
                <a:gd name="f31" fmla="val 247"/>
                <a:gd name="f32" fmla="val 48"/>
                <a:gd name="f33" fmla="val 256"/>
                <a:gd name="f34" fmla="val 38"/>
                <a:gd name="f35" fmla="val 265"/>
                <a:gd name="f36" fmla="val 28"/>
                <a:gd name="f37" fmla="val 274"/>
                <a:gd name="f38" fmla="val 284"/>
                <a:gd name="f39" fmla="val 293"/>
                <a:gd name="f40" fmla="val 283"/>
                <a:gd name="f41" fmla="val 273"/>
                <a:gd name="f42" fmla="val 18"/>
                <a:gd name="f43" fmla="val 264"/>
                <a:gd name="f44" fmla="val 27"/>
                <a:gd name="f45" fmla="val 255"/>
                <a:gd name="f46" fmla="val 37"/>
                <a:gd name="f47" fmla="val 246"/>
                <a:gd name="f48" fmla="val 47"/>
                <a:gd name="f49" fmla="val 237"/>
                <a:gd name="f50" fmla="val 56"/>
                <a:gd name="f51" fmla="val 218"/>
                <a:gd name="f52" fmla="val 76"/>
                <a:gd name="f53" fmla="val 201"/>
                <a:gd name="f54" fmla="val 96"/>
                <a:gd name="f55" fmla="val 185"/>
                <a:gd name="f56" fmla="val 117"/>
                <a:gd name="f57" fmla="val 151"/>
                <a:gd name="f58" fmla="val 159"/>
                <a:gd name="f59" fmla="val 121"/>
                <a:gd name="f60" fmla="val 95"/>
                <a:gd name="f61" fmla="val 249"/>
                <a:gd name="f62" fmla="val 68"/>
                <a:gd name="f63" fmla="val 296"/>
                <a:gd name="f64" fmla="val 46"/>
                <a:gd name="f65" fmla="val 345"/>
                <a:gd name="f66" fmla="val 30"/>
                <a:gd name="f67" fmla="val 396"/>
                <a:gd name="f68" fmla="val 13"/>
                <a:gd name="f69" fmla="val 445"/>
                <a:gd name="f70" fmla="val 3"/>
                <a:gd name="f71" fmla="val 497"/>
                <a:gd name="f72" fmla="val 549"/>
                <a:gd name="f73" fmla="val 555"/>
                <a:gd name="f74" fmla="val 5"/>
                <a:gd name="f75" fmla="val 561"/>
                <a:gd name="f76" fmla="val 7"/>
                <a:gd name="f77" fmla="val 563"/>
                <a:gd name="f78" fmla="val 558"/>
                <a:gd name="f79" fmla="*/ f0 1 294"/>
                <a:gd name="f80" fmla="*/ f1 1 568"/>
                <a:gd name="f81" fmla="+- f4 0 f2"/>
                <a:gd name="f82" fmla="+- f3 0 f2"/>
                <a:gd name="f83" fmla="*/ f82 1 294"/>
                <a:gd name="f84" fmla="*/ f81 1 568"/>
                <a:gd name="f85" fmla="*/ 0 1 f83"/>
                <a:gd name="f86" fmla="*/ f3 1 f83"/>
                <a:gd name="f87" fmla="*/ 0 1 f84"/>
                <a:gd name="f88" fmla="*/ f4 1 f84"/>
                <a:gd name="f89" fmla="*/ f85 f79 1"/>
                <a:gd name="f90" fmla="*/ f86 f79 1"/>
                <a:gd name="f91" fmla="*/ f88 f80 1"/>
                <a:gd name="f92" fmla="*/ f87 f80 1"/>
              </a:gdLst>
              <a:ahLst/>
              <a:cxnLst>
                <a:cxn ang="3cd4">
                  <a:pos x="hc" y="t"/>
                </a:cxn>
                <a:cxn ang="0">
                  <a:pos x="r" y="vc"/>
                </a:cxn>
                <a:cxn ang="cd4">
                  <a:pos x="hc" y="b"/>
                </a:cxn>
                <a:cxn ang="cd2">
                  <a:pos x="l" y="vc"/>
                </a:cxn>
              </a:cxnLst>
              <a:rect l="f89" t="f92" r="f90" b="f91"/>
              <a:pathLst>
                <a:path w="294" h="568">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9"/>
                    <a:pt x="f38" y="f7"/>
                    <a:pt x="f3" y="f2"/>
                  </a:cubicBezTo>
                  <a:cubicBezTo>
                    <a:pt x="f39" y="f2"/>
                    <a:pt x="f39" y="f2"/>
                    <a:pt x="f39" y="f2"/>
                  </a:cubicBezTo>
                  <a:cubicBezTo>
                    <a:pt x="f40" y="f7"/>
                    <a:pt x="f41" y="f42"/>
                    <a:pt x="f43" y="f44"/>
                  </a:cubicBezTo>
                  <a:cubicBezTo>
                    <a:pt x="f45" y="f46"/>
                    <a:pt x="f47" y="f48"/>
                    <a:pt x="f49" y="f50"/>
                  </a:cubicBezTo>
                  <a:cubicBezTo>
                    <a:pt x="f51" y="f52"/>
                    <a:pt x="f53" y="f54"/>
                    <a:pt x="f55" y="f56"/>
                  </a:cubicBezTo>
                  <a:cubicBezTo>
                    <a:pt x="f57" y="f58"/>
                    <a:pt x="f59" y="f25"/>
                    <a:pt x="f60" y="f61"/>
                  </a:cubicBezTo>
                  <a:cubicBezTo>
                    <a:pt x="f62" y="f63"/>
                    <a:pt x="f64" y="f65"/>
                    <a:pt x="f66" y="f67"/>
                  </a:cubicBezTo>
                  <a:cubicBezTo>
                    <a:pt x="f68" y="f69"/>
                    <a:pt x="f70" y="f71"/>
                    <a:pt x="f2" y="f72"/>
                  </a:cubicBezTo>
                  <a:cubicBezTo>
                    <a:pt x="f70" y="f73"/>
                    <a:pt x="f74" y="f75"/>
                    <a:pt x="f76" y="f4"/>
                  </a:cubicBezTo>
                  <a:cubicBezTo>
                    <a:pt x="f76" y="f77"/>
                    <a:pt x="f76" y="f78"/>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24" name="Freeform 35">
              <a:extLst>
                <a:ext uri="{FF2B5EF4-FFF2-40B4-BE49-F238E27FC236}">
                  <a16:creationId xmlns:a16="http://schemas.microsoft.com/office/drawing/2014/main" id="{7E2BC13F-92EE-AE0C-9A47-637E5864CEB9}"/>
                </a:ext>
              </a:extLst>
            </p:cNvPr>
            <p:cNvSpPr/>
            <p:nvPr/>
          </p:nvSpPr>
          <p:spPr>
            <a:xfrm>
              <a:off x="1073350" y="6600340"/>
              <a:ext cx="120709" cy="252913"/>
            </a:xfrm>
            <a:custGeom>
              <a:avLst/>
              <a:gdLst>
                <a:gd name="f0" fmla="val w"/>
                <a:gd name="f1" fmla="val h"/>
                <a:gd name="f2" fmla="val 0"/>
                <a:gd name="f3" fmla="val 25"/>
                <a:gd name="f4" fmla="val 53"/>
                <a:gd name="f5" fmla="val 5"/>
                <a:gd name="f6" fmla="val 18"/>
                <a:gd name="f7" fmla="val 12"/>
                <a:gd name="f8" fmla="val 36"/>
                <a:gd name="f9" fmla="val 19"/>
                <a:gd name="f10" fmla="val 16"/>
                <a:gd name="f11" fmla="val 8"/>
                <a:gd name="f12" fmla="*/ f0 1 25"/>
                <a:gd name="f13" fmla="*/ f1 1 53"/>
                <a:gd name="f14" fmla="+- f4 0 f2"/>
                <a:gd name="f15" fmla="+- f3 0 f2"/>
                <a:gd name="f16" fmla="*/ f15 1 25"/>
                <a:gd name="f17" fmla="*/ f14 1 53"/>
                <a:gd name="f18" fmla="*/ 0 1 f16"/>
                <a:gd name="f19" fmla="*/ f3 1 f16"/>
                <a:gd name="f20" fmla="*/ 0 1 f17"/>
                <a:gd name="f21" fmla="*/ f4 1 f17"/>
                <a:gd name="f22" fmla="*/ f18 f12 1"/>
                <a:gd name="f23" fmla="*/ f19 f12 1"/>
                <a:gd name="f24" fmla="*/ f21 f13 1"/>
                <a:gd name="f25" fmla="*/ f20 f13 1"/>
              </a:gdLst>
              <a:ahLst/>
              <a:cxnLst>
                <a:cxn ang="3cd4">
                  <a:pos x="hc" y="t"/>
                </a:cxn>
                <a:cxn ang="0">
                  <a:pos x="r" y="vc"/>
                </a:cxn>
                <a:cxn ang="cd4">
                  <a:pos x="hc" y="b"/>
                </a:cxn>
                <a:cxn ang="cd2">
                  <a:pos x="l" y="vc"/>
                </a:cxn>
              </a:cxnLst>
              <a:rect l="f22" t="f25" r="f23" b="f24"/>
              <a:pathLst>
                <a:path w="25" h="53">
                  <a:moveTo>
                    <a:pt x="f2" y="f2"/>
                  </a:moveTo>
                  <a:cubicBezTo>
                    <a:pt x="f5" y="f6"/>
                    <a:pt x="f7" y="f8"/>
                    <a:pt x="f9" y="f4"/>
                  </a:cubicBezTo>
                  <a:cubicBezTo>
                    <a:pt x="f3" y="f4"/>
                    <a:pt x="f3" y="f4"/>
                    <a:pt x="f3" y="f4"/>
                  </a:cubicBezTo>
                  <a:cubicBezTo>
                    <a:pt x="f10" y="f8"/>
                    <a:pt x="f11" y="f6"/>
                    <a:pt x="f2" y="f2"/>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25" name="Freeform 36">
              <a:extLst>
                <a:ext uri="{FF2B5EF4-FFF2-40B4-BE49-F238E27FC236}">
                  <a16:creationId xmlns:a16="http://schemas.microsoft.com/office/drawing/2014/main" id="{56D155E2-41ED-4809-56E3-1B90E5F4FAB3}"/>
                </a:ext>
              </a:extLst>
            </p:cNvPr>
            <p:cNvSpPr/>
            <p:nvPr/>
          </p:nvSpPr>
          <p:spPr>
            <a:xfrm>
              <a:off x="973726" y="5897166"/>
              <a:ext cx="137955" cy="674434"/>
            </a:xfrm>
            <a:custGeom>
              <a:avLst/>
              <a:gdLst>
                <a:gd name="f0" fmla="val w"/>
                <a:gd name="f1" fmla="val h"/>
                <a:gd name="f2" fmla="val 0"/>
                <a:gd name="f3" fmla="val 29"/>
                <a:gd name="f4" fmla="val 141"/>
                <a:gd name="f5" fmla="val 30"/>
                <a:gd name="f6" fmla="val 2"/>
                <a:gd name="f7" fmla="val 60"/>
                <a:gd name="f8" fmla="val 7"/>
                <a:gd name="f9" fmla="val 89"/>
                <a:gd name="f10" fmla="val 11"/>
                <a:gd name="f11" fmla="val 98"/>
                <a:gd name="f12" fmla="val 14"/>
                <a:gd name="f13" fmla="val 108"/>
                <a:gd name="f14" fmla="val 18"/>
                <a:gd name="f15" fmla="val 117"/>
                <a:gd name="f16" fmla="val 22"/>
                <a:gd name="f17" fmla="val 125"/>
                <a:gd name="f18" fmla="val 25"/>
                <a:gd name="f19" fmla="val 133"/>
                <a:gd name="f20" fmla="val 28"/>
                <a:gd name="f21" fmla="val 139"/>
                <a:gd name="f22" fmla="val 137"/>
                <a:gd name="f23" fmla="val 27"/>
                <a:gd name="f24" fmla="val 135"/>
                <a:gd name="f25" fmla="val 16"/>
                <a:gd name="f26" fmla="val 10"/>
                <a:gd name="f27" fmla="val 8"/>
                <a:gd name="f28" fmla="val 5"/>
                <a:gd name="f29" fmla="val 15"/>
                <a:gd name="f30" fmla="val 4"/>
                <a:gd name="f31" fmla="val 1"/>
                <a:gd name="f32" fmla="val 3"/>
                <a:gd name="f33" fmla="*/ f0 1 29"/>
                <a:gd name="f34" fmla="*/ f1 1 141"/>
                <a:gd name="f35" fmla="+- f4 0 f2"/>
                <a:gd name="f36" fmla="+- f3 0 f2"/>
                <a:gd name="f37" fmla="*/ f36 1 29"/>
                <a:gd name="f38" fmla="*/ f35 1 141"/>
                <a:gd name="f39" fmla="*/ 0 1 f37"/>
                <a:gd name="f40" fmla="*/ f3 1 f37"/>
                <a:gd name="f41" fmla="*/ 0 1 f38"/>
                <a:gd name="f42" fmla="*/ f4 1 f38"/>
                <a:gd name="f43" fmla="*/ f39 f33 1"/>
                <a:gd name="f44" fmla="*/ f40 f33 1"/>
                <a:gd name="f45" fmla="*/ f42 f34 1"/>
                <a:gd name="f46" fmla="*/ f41 f34 1"/>
              </a:gdLst>
              <a:ahLst/>
              <a:cxnLst>
                <a:cxn ang="3cd4">
                  <a:pos x="hc" y="t"/>
                </a:cxn>
                <a:cxn ang="0">
                  <a:pos x="r" y="vc"/>
                </a:cxn>
                <a:cxn ang="cd4">
                  <a:pos x="hc" y="b"/>
                </a:cxn>
                <a:cxn ang="cd2">
                  <a:pos x="l" y="vc"/>
                </a:cxn>
              </a:cxnLst>
              <a:rect l="f43" t="f46" r="f44" b="f45"/>
              <a:pathLst>
                <a:path w="29" h="141">
                  <a:moveTo>
                    <a:pt x="f2" y="f2"/>
                  </a:moveTo>
                  <a:cubicBezTo>
                    <a:pt x="f2" y="f5"/>
                    <a:pt x="f6" y="f7"/>
                    <a:pt x="f8" y="f9"/>
                  </a:cubicBezTo>
                  <a:cubicBezTo>
                    <a:pt x="f10" y="f11"/>
                    <a:pt x="f12" y="f13"/>
                    <a:pt x="f14" y="f15"/>
                  </a:cubicBezTo>
                  <a:cubicBezTo>
                    <a:pt x="f16" y="f17"/>
                    <a:pt x="f18" y="f19"/>
                    <a:pt x="f3" y="f4"/>
                  </a:cubicBezTo>
                  <a:cubicBezTo>
                    <a:pt x="f20" y="f21"/>
                    <a:pt x="f20" y="f22"/>
                    <a:pt x="f23" y="f24"/>
                  </a:cubicBezTo>
                  <a:cubicBezTo>
                    <a:pt x="f25" y="f11"/>
                    <a:pt x="f26" y="f7"/>
                    <a:pt x="f27" y="f16"/>
                  </a:cubicBezTo>
                  <a:cubicBezTo>
                    <a:pt x="f8" y="f14"/>
                    <a:pt x="f28" y="f29"/>
                    <a:pt x="f30" y="f10"/>
                  </a:cubicBezTo>
                  <a:cubicBezTo>
                    <a:pt x="f6" y="f8"/>
                    <a:pt x="f31" y="f32"/>
                    <a:pt x="f2" y="f2"/>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26" name="Freeform 37">
              <a:extLst>
                <a:ext uri="{FF2B5EF4-FFF2-40B4-BE49-F238E27FC236}">
                  <a16:creationId xmlns:a16="http://schemas.microsoft.com/office/drawing/2014/main" id="{F0D80DB5-7A78-BBA7-8C2A-1669B8F55DD5}"/>
                </a:ext>
              </a:extLst>
            </p:cNvPr>
            <p:cNvSpPr/>
            <p:nvPr/>
          </p:nvSpPr>
          <p:spPr>
            <a:xfrm>
              <a:off x="973726" y="5772625"/>
              <a:ext cx="38322" cy="228005"/>
            </a:xfrm>
            <a:custGeom>
              <a:avLst/>
              <a:gdLst>
                <a:gd name="f0" fmla="val w"/>
                <a:gd name="f1" fmla="val h"/>
                <a:gd name="f2" fmla="val 0"/>
                <a:gd name="f3" fmla="val 8"/>
                <a:gd name="f4" fmla="val 48"/>
                <a:gd name="f5" fmla="val 26"/>
                <a:gd name="f6" fmla="val 1"/>
                <a:gd name="f7" fmla="val 29"/>
                <a:gd name="f8" fmla="val 2"/>
                <a:gd name="f9" fmla="val 33"/>
                <a:gd name="f10" fmla="val 4"/>
                <a:gd name="f11" fmla="val 37"/>
                <a:gd name="f12" fmla="val 5"/>
                <a:gd name="f13" fmla="val 41"/>
                <a:gd name="f14" fmla="val 7"/>
                <a:gd name="f15" fmla="val 44"/>
                <a:gd name="f16" fmla="val 38"/>
                <a:gd name="f17" fmla="val 28"/>
                <a:gd name="f18" fmla="val 19"/>
                <a:gd name="f19" fmla="val 12"/>
                <a:gd name="f20" fmla="val 3"/>
                <a:gd name="f21" fmla="val 6"/>
                <a:gd name="f22" fmla="val 11"/>
                <a:gd name="f23" fmla="*/ f0 1 8"/>
                <a:gd name="f24" fmla="*/ f1 1 48"/>
                <a:gd name="f25" fmla="+- f4 0 f2"/>
                <a:gd name="f26" fmla="+- f3 0 f2"/>
                <a:gd name="f27" fmla="*/ f26 1 8"/>
                <a:gd name="f28" fmla="*/ f25 1 48"/>
                <a:gd name="f29" fmla="*/ 0 1 f27"/>
                <a:gd name="f30" fmla="*/ f3 1 f27"/>
                <a:gd name="f31" fmla="*/ 0 1 f28"/>
                <a:gd name="f32" fmla="*/ f4 1 f28"/>
                <a:gd name="f33" fmla="*/ f29 f23 1"/>
                <a:gd name="f34" fmla="*/ f30 f23 1"/>
                <a:gd name="f35" fmla="*/ f32 f24 1"/>
                <a:gd name="f36" fmla="*/ f31 f24 1"/>
              </a:gdLst>
              <a:ahLst/>
              <a:cxnLst>
                <a:cxn ang="3cd4">
                  <a:pos x="hc" y="t"/>
                </a:cxn>
                <a:cxn ang="0">
                  <a:pos x="r" y="vc"/>
                </a:cxn>
                <a:cxn ang="cd4">
                  <a:pos x="hc" y="b"/>
                </a:cxn>
                <a:cxn ang="cd2">
                  <a:pos x="l" y="vc"/>
                </a:cxn>
              </a:cxnLst>
              <a:rect l="f33" t="f36" r="f34" b="f35"/>
              <a:pathLst>
                <a:path w="8" h="48">
                  <a:moveTo>
                    <a:pt x="f2" y="f5"/>
                  </a:moveTo>
                  <a:cubicBezTo>
                    <a:pt x="f6" y="f7"/>
                    <a:pt x="f8" y="f9"/>
                    <a:pt x="f10" y="f11"/>
                  </a:cubicBezTo>
                  <a:cubicBezTo>
                    <a:pt x="f12" y="f13"/>
                    <a:pt x="f14" y="f15"/>
                    <a:pt x="f3" y="f4"/>
                  </a:cubicBezTo>
                  <a:cubicBezTo>
                    <a:pt x="f14" y="f16"/>
                    <a:pt x="f14" y="f17"/>
                    <a:pt x="f14" y="f18"/>
                  </a:cubicBezTo>
                  <a:cubicBezTo>
                    <a:pt x="f12" y="f19"/>
                    <a:pt x="f20" y="f21"/>
                    <a:pt x="f2" y="f2"/>
                  </a:cubicBezTo>
                  <a:cubicBezTo>
                    <a:pt x="f2" y="f6"/>
                    <a:pt x="f2" y="f20"/>
                    <a:pt x="f2" y="f10"/>
                  </a:cubicBezTo>
                  <a:cubicBezTo>
                    <a:pt x="f2" y="f22"/>
                    <a:pt x="f2" y="f18"/>
                    <a:pt x="f2" y="f5"/>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27" name="Freeform 38">
              <a:extLst>
                <a:ext uri="{FF2B5EF4-FFF2-40B4-BE49-F238E27FC236}">
                  <a16:creationId xmlns:a16="http://schemas.microsoft.com/office/drawing/2014/main" id="{C0439084-AA14-B11A-B105-DF2208E4D4F7}"/>
                </a:ext>
              </a:extLst>
            </p:cNvPr>
            <p:cNvSpPr/>
            <p:nvPr/>
          </p:nvSpPr>
          <p:spPr>
            <a:xfrm>
              <a:off x="1006297" y="6322518"/>
              <a:ext cx="210760" cy="530736"/>
            </a:xfrm>
            <a:custGeom>
              <a:avLst/>
              <a:gdLst>
                <a:gd name="f0" fmla="val w"/>
                <a:gd name="f1" fmla="val h"/>
                <a:gd name="f2" fmla="val 0"/>
                <a:gd name="f3" fmla="val 44"/>
                <a:gd name="f4" fmla="val 111"/>
                <a:gd name="f5" fmla="val 11"/>
                <a:gd name="f6" fmla="val 28"/>
                <a:gd name="f7" fmla="val 7"/>
                <a:gd name="f8" fmla="val 19"/>
                <a:gd name="f9" fmla="val 4"/>
                <a:gd name="f10" fmla="val 9"/>
                <a:gd name="f11" fmla="val 3"/>
                <a:gd name="f12" fmla="val 16"/>
                <a:gd name="f13" fmla="val 33"/>
                <a:gd name="f14" fmla="val 49"/>
                <a:gd name="f15" fmla="val 12"/>
                <a:gd name="f16" fmla="val 52"/>
                <a:gd name="f17" fmla="val 13"/>
                <a:gd name="f18" fmla="val 55"/>
                <a:gd name="f19" fmla="val 14"/>
                <a:gd name="f20" fmla="val 58"/>
                <a:gd name="f21" fmla="val 22"/>
                <a:gd name="f22" fmla="val 76"/>
                <a:gd name="f23" fmla="val 30"/>
                <a:gd name="f24" fmla="val 94"/>
                <a:gd name="f25" fmla="val 39"/>
                <a:gd name="f26" fmla="val 35"/>
                <a:gd name="f27" fmla="val 92"/>
                <a:gd name="f28" fmla="val 72"/>
                <a:gd name="f29" fmla="val 18"/>
                <a:gd name="f30" fmla="val 15"/>
                <a:gd name="f31" fmla="val 36"/>
                <a:gd name="f32" fmla="*/ f0 1 44"/>
                <a:gd name="f33" fmla="*/ f1 1 111"/>
                <a:gd name="f34" fmla="+- f4 0 f2"/>
                <a:gd name="f35" fmla="+- f3 0 f2"/>
                <a:gd name="f36" fmla="*/ f35 1 44"/>
                <a:gd name="f37" fmla="*/ f34 1 111"/>
                <a:gd name="f38" fmla="*/ 0 1 f36"/>
                <a:gd name="f39" fmla="*/ f3 1 f36"/>
                <a:gd name="f40" fmla="*/ 0 1 f37"/>
                <a:gd name="f41" fmla="*/ f4 1 f37"/>
                <a:gd name="f42" fmla="*/ f38 f32 1"/>
                <a:gd name="f43" fmla="*/ f39 f32 1"/>
                <a:gd name="f44" fmla="*/ f41 f33 1"/>
                <a:gd name="f45" fmla="*/ f40 f33 1"/>
              </a:gdLst>
              <a:ahLst/>
              <a:cxnLst>
                <a:cxn ang="3cd4">
                  <a:pos x="hc" y="t"/>
                </a:cxn>
                <a:cxn ang="0">
                  <a:pos x="r" y="vc"/>
                </a:cxn>
                <a:cxn ang="cd4">
                  <a:pos x="hc" y="b"/>
                </a:cxn>
                <a:cxn ang="cd2">
                  <a:pos x="l" y="vc"/>
                </a:cxn>
              </a:cxnLst>
              <a:rect l="f42" t="f45" r="f43" b="f44"/>
              <a:pathLst>
                <a:path w="44" h="111">
                  <a:moveTo>
                    <a:pt x="f5" y="f6"/>
                  </a:moveTo>
                  <a:cubicBezTo>
                    <a:pt x="f7" y="f8"/>
                    <a:pt x="f9" y="f10"/>
                    <a:pt x="f2" y="f2"/>
                  </a:cubicBezTo>
                  <a:cubicBezTo>
                    <a:pt x="f11" y="f12"/>
                    <a:pt x="f7" y="f13"/>
                    <a:pt x="f5" y="f14"/>
                  </a:cubicBezTo>
                  <a:cubicBezTo>
                    <a:pt x="f15" y="f16"/>
                    <a:pt x="f17" y="f18"/>
                    <a:pt x="f19" y="f20"/>
                  </a:cubicBezTo>
                  <a:cubicBezTo>
                    <a:pt x="f21" y="f22"/>
                    <a:pt x="f23" y="f24"/>
                    <a:pt x="f25" y="f4"/>
                  </a:cubicBezTo>
                  <a:cubicBezTo>
                    <a:pt x="f3" y="f4"/>
                    <a:pt x="f3" y="f4"/>
                    <a:pt x="f3" y="f4"/>
                  </a:cubicBezTo>
                  <a:cubicBezTo>
                    <a:pt x="f26" y="f27"/>
                    <a:pt x="f6" y="f28"/>
                    <a:pt x="f21" y="f16"/>
                  </a:cubicBezTo>
                  <a:cubicBezTo>
                    <a:pt x="f29" y="f3"/>
                    <a:pt x="f30" y="f31"/>
                    <a:pt x="f5" y="f6"/>
                  </a:cubicBezTo>
                  <a:close/>
                </a:path>
              </a:pathLst>
            </a:cu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grpSp>
      <p:sp>
        <p:nvSpPr>
          <p:cNvPr id="28" name="Rectangle 6">
            <a:extLst>
              <a:ext uri="{FF2B5EF4-FFF2-40B4-BE49-F238E27FC236}">
                <a16:creationId xmlns:a16="http://schemas.microsoft.com/office/drawing/2014/main" id="{20A58C55-EEBD-8365-E506-5CDD7DF48504}"/>
              </a:ext>
            </a:extLst>
          </p:cNvPr>
          <p:cNvSpPr/>
          <p:nvPr/>
        </p:nvSpPr>
        <p:spPr>
          <a:xfrm>
            <a:off x="0" y="0"/>
            <a:ext cx="182880" cy="6858000"/>
          </a:xfrm>
          <a:prstGeom prst="rect">
            <a:avLst/>
          </a:prstGeom>
          <a:solidFill>
            <a:srgbClr val="766F54"/>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Aptos"/>
            </a:endParaRPr>
          </a:p>
        </p:txBody>
      </p:sp>
      <p:sp>
        <p:nvSpPr>
          <p:cNvPr id="29" name="Title Placeholder 1">
            <a:extLst>
              <a:ext uri="{FF2B5EF4-FFF2-40B4-BE49-F238E27FC236}">
                <a16:creationId xmlns:a16="http://schemas.microsoft.com/office/drawing/2014/main" id="{990803B5-4D2A-8033-5CD2-C9B2E8D9348B}"/>
              </a:ext>
            </a:extLst>
          </p:cNvPr>
          <p:cNvSpPr txBox="1">
            <a:spLocks noGrp="1"/>
          </p:cNvSpPr>
          <p:nvPr>
            <p:ph type="title"/>
          </p:nvPr>
        </p:nvSpPr>
        <p:spPr>
          <a:xfrm>
            <a:off x="2592927" y="624105"/>
            <a:ext cx="8911687" cy="1280891"/>
          </a:xfrm>
          <a:prstGeom prst="rect">
            <a:avLst/>
          </a:prstGeom>
          <a:noFill/>
          <a:ln>
            <a:noFill/>
          </a:ln>
        </p:spPr>
        <p:txBody>
          <a:bodyPr vert="horz" wrap="square" lIns="91440" tIns="45720" rIns="91440" bIns="45720" anchor="t" anchorCtr="0" compatLnSpc="1">
            <a:normAutofit/>
          </a:bodyPr>
          <a:lstStyle/>
          <a:p>
            <a:pPr lvl="0"/>
            <a:r>
              <a:rPr lang="en-US"/>
              <a:t>Click to edit Master title style</a:t>
            </a:r>
          </a:p>
        </p:txBody>
      </p:sp>
      <p:sp>
        <p:nvSpPr>
          <p:cNvPr id="30" name="Text Placeholder 2">
            <a:extLst>
              <a:ext uri="{FF2B5EF4-FFF2-40B4-BE49-F238E27FC236}">
                <a16:creationId xmlns:a16="http://schemas.microsoft.com/office/drawing/2014/main" id="{B18B827E-F6F9-997C-F898-BCD6C510F0B0}"/>
              </a:ext>
            </a:extLst>
          </p:cNvPr>
          <p:cNvSpPr txBox="1">
            <a:spLocks noGrp="1"/>
          </p:cNvSpPr>
          <p:nvPr>
            <p:ph type="body" idx="1"/>
          </p:nvPr>
        </p:nvSpPr>
        <p:spPr>
          <a:xfrm>
            <a:off x="2589215" y="2133596"/>
            <a:ext cx="8915400" cy="3886200"/>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Date Placeholder 3">
            <a:extLst>
              <a:ext uri="{FF2B5EF4-FFF2-40B4-BE49-F238E27FC236}">
                <a16:creationId xmlns:a16="http://schemas.microsoft.com/office/drawing/2014/main" id="{A5D1E659-1056-2748-732B-04BF8EE7D7EA}"/>
              </a:ext>
            </a:extLst>
          </p:cNvPr>
          <p:cNvSpPr txBox="1">
            <a:spLocks noGrp="1"/>
          </p:cNvSpPr>
          <p:nvPr>
            <p:ph type="dt" sz="half" idx="2"/>
          </p:nvPr>
        </p:nvSpPr>
        <p:spPr>
          <a:xfrm>
            <a:off x="10361615" y="6130439"/>
            <a:ext cx="1146282" cy="370396"/>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entury Gothic"/>
              </a:defRPr>
            </a:lvl1pPr>
          </a:lstStyle>
          <a:p>
            <a:pPr lvl="0"/>
            <a:fld id="{EBFD10BF-9B05-4730-8F1E-9D791CE58F4B}" type="datetime1">
              <a:rPr lang="en-US"/>
              <a:pPr lvl="0"/>
              <a:t>7/26/2025</a:t>
            </a:fld>
            <a:endParaRPr lang="en-US"/>
          </a:p>
        </p:txBody>
      </p:sp>
      <p:sp>
        <p:nvSpPr>
          <p:cNvPr id="32" name="Footer Placeholder 4">
            <a:extLst>
              <a:ext uri="{FF2B5EF4-FFF2-40B4-BE49-F238E27FC236}">
                <a16:creationId xmlns:a16="http://schemas.microsoft.com/office/drawing/2014/main" id="{D0801A0D-41CF-0340-2429-1C6B2A781DB6}"/>
              </a:ext>
            </a:extLst>
          </p:cNvPr>
          <p:cNvSpPr txBox="1">
            <a:spLocks noGrp="1"/>
          </p:cNvSpPr>
          <p:nvPr>
            <p:ph type="ftr" sz="quarter" idx="3"/>
          </p:nvPr>
        </p:nvSpPr>
        <p:spPr>
          <a:xfrm>
            <a:off x="2589215" y="6135806"/>
            <a:ext cx="7619996"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US" sz="900" b="0" i="0" u="none" strike="noStrike" kern="1200" cap="none" spc="0" baseline="0">
                <a:solidFill>
                  <a:srgbClr val="898989"/>
                </a:solidFill>
                <a:uFillTx/>
                <a:latin typeface="Century Gothic"/>
              </a:defRPr>
            </a:lvl1pPr>
          </a:lstStyle>
          <a:p>
            <a:pPr lvl="0"/>
            <a:endParaRPr lang="en-US"/>
          </a:p>
        </p:txBody>
      </p:sp>
      <p:sp>
        <p:nvSpPr>
          <p:cNvPr id="33" name="Slide Number Placeholder 5">
            <a:extLst>
              <a:ext uri="{FF2B5EF4-FFF2-40B4-BE49-F238E27FC236}">
                <a16:creationId xmlns:a16="http://schemas.microsoft.com/office/drawing/2014/main" id="{5297ABC2-779C-9AD5-F205-42D5108661C1}"/>
              </a:ext>
            </a:extLst>
          </p:cNvPr>
          <p:cNvSpPr txBox="1">
            <a:spLocks noGrp="1"/>
          </p:cNvSpPr>
          <p:nvPr>
            <p:ph type="sldNum" sz="quarter" idx="4"/>
          </p:nvPr>
        </p:nvSpPr>
        <p:spPr>
          <a:xfrm>
            <a:off x="531815" y="787783"/>
            <a:ext cx="779763"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US" sz="2000" b="0" i="0" u="none" strike="noStrike" kern="1200" cap="none" spc="0" baseline="0">
                <a:solidFill>
                  <a:srgbClr val="FEFFFF"/>
                </a:solidFill>
                <a:uFillTx/>
                <a:latin typeface="Century Gothic"/>
              </a:defRPr>
            </a:lvl1pPr>
          </a:lstStyle>
          <a:p>
            <a:pPr lvl="0"/>
            <a:fld id="{166101A8-02BE-4DEB-BCDD-37947C9A1F5F}"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457200" rtl="0" fontAlgn="auto" hangingPunct="1">
        <a:lnSpc>
          <a:spcPct val="100000"/>
        </a:lnSpc>
        <a:spcBef>
          <a:spcPts val="0"/>
        </a:spcBef>
        <a:spcAft>
          <a:spcPts val="0"/>
        </a:spcAft>
        <a:buNone/>
        <a:tabLst/>
        <a:defRPr lang="en-US" sz="3600" b="0" i="0" u="none" strike="noStrike" kern="1200" cap="none" spc="0" baseline="0">
          <a:solidFill>
            <a:srgbClr val="262626"/>
          </a:solidFill>
          <a:uFillTx/>
          <a:latin typeface="Century Gothic"/>
        </a:defRPr>
      </a:lvl1pPr>
    </p:titleStyle>
    <p:bodyStyle>
      <a:lvl1pPr marL="342900" marR="0" lvl="0" indent="-342900" algn="l" defTabSz="457200" rtl="0" fontAlgn="auto" hangingPunct="1">
        <a:lnSpc>
          <a:spcPct val="100000"/>
        </a:lnSpc>
        <a:spcBef>
          <a:spcPts val="1000"/>
        </a:spcBef>
        <a:spcAft>
          <a:spcPts val="0"/>
        </a:spcAft>
        <a:buClr>
          <a:srgbClr val="A53010"/>
        </a:buClr>
        <a:buSzPct val="100000"/>
        <a:buFont typeface="Wingdings 3"/>
        <a:buChar char=""/>
        <a:tabLst/>
        <a:defRPr lang="en-US" sz="1800" b="0" i="0" u="none" strike="noStrike" kern="1200" cap="none" spc="0" baseline="0">
          <a:solidFill>
            <a:srgbClr val="404040"/>
          </a:solidFill>
          <a:uFillTx/>
          <a:latin typeface="Century Gothic"/>
        </a:defRPr>
      </a:lvl1pPr>
      <a:lvl2pPr marL="742950" marR="0" lvl="1" indent="-285750" algn="l" defTabSz="457200" rtl="0" fontAlgn="auto" hangingPunct="1">
        <a:lnSpc>
          <a:spcPct val="100000"/>
        </a:lnSpc>
        <a:spcBef>
          <a:spcPts val="1000"/>
        </a:spcBef>
        <a:spcAft>
          <a:spcPts val="0"/>
        </a:spcAft>
        <a:buClr>
          <a:srgbClr val="A53010"/>
        </a:buClr>
        <a:buSzPct val="100000"/>
        <a:buFont typeface="Wingdings 3"/>
        <a:buChar char=""/>
        <a:tabLst/>
        <a:defRPr lang="en-US" sz="1600" b="0" i="0" u="none" strike="noStrike" kern="1200" cap="none" spc="0" baseline="0">
          <a:solidFill>
            <a:srgbClr val="404040"/>
          </a:solidFill>
          <a:uFillTx/>
          <a:latin typeface="Century Gothic"/>
        </a:defRPr>
      </a:lvl2pPr>
      <a:lvl3pPr marL="1143000" marR="0" lvl="2" indent="-228600" algn="l" defTabSz="457200" rtl="0" fontAlgn="auto" hangingPunct="1">
        <a:lnSpc>
          <a:spcPct val="100000"/>
        </a:lnSpc>
        <a:spcBef>
          <a:spcPts val="1000"/>
        </a:spcBef>
        <a:spcAft>
          <a:spcPts val="0"/>
        </a:spcAft>
        <a:buClr>
          <a:srgbClr val="A53010"/>
        </a:buClr>
        <a:buSzPct val="100000"/>
        <a:buFont typeface="Wingdings 3"/>
        <a:buChar char=""/>
        <a:tabLst/>
        <a:defRPr lang="en-US" sz="1400" b="0" i="0" u="none" strike="noStrike" kern="1200" cap="none" spc="0" baseline="0">
          <a:solidFill>
            <a:srgbClr val="404040"/>
          </a:solidFill>
          <a:uFillTx/>
          <a:latin typeface="Century Gothic"/>
        </a:defRPr>
      </a:lvl3pPr>
      <a:lvl4pPr marL="1600200" marR="0" lvl="3" indent="-228600" algn="l" defTabSz="457200" rtl="0" fontAlgn="auto" hangingPunct="1">
        <a:lnSpc>
          <a:spcPct val="100000"/>
        </a:lnSpc>
        <a:spcBef>
          <a:spcPts val="1000"/>
        </a:spcBef>
        <a:spcAft>
          <a:spcPts val="0"/>
        </a:spcAft>
        <a:buClr>
          <a:srgbClr val="A53010"/>
        </a:buClr>
        <a:buSzPct val="100000"/>
        <a:buFont typeface="Wingdings 3"/>
        <a:buChar char=""/>
        <a:tabLst/>
        <a:defRPr lang="en-US" sz="1200" b="0" i="0" u="none" strike="noStrike" kern="1200" cap="none" spc="0" baseline="0">
          <a:solidFill>
            <a:srgbClr val="404040"/>
          </a:solidFill>
          <a:uFillTx/>
          <a:latin typeface="Century Gothic"/>
        </a:defRPr>
      </a:lvl4pPr>
      <a:lvl5pPr marL="2057400" marR="0" lvl="4" indent="-228600" algn="l" defTabSz="457200" rtl="0" fontAlgn="auto" hangingPunct="1">
        <a:lnSpc>
          <a:spcPct val="100000"/>
        </a:lnSpc>
        <a:spcBef>
          <a:spcPts val="1000"/>
        </a:spcBef>
        <a:spcAft>
          <a:spcPts val="0"/>
        </a:spcAft>
        <a:buClr>
          <a:srgbClr val="A53010"/>
        </a:buClr>
        <a:buSzPct val="100000"/>
        <a:buFont typeface="Wingdings 3"/>
        <a:buChar char=""/>
        <a:tabLst/>
        <a:defRPr lang="en-US" sz="1200" b="0" i="0" u="none" strike="noStrike" kern="1200" cap="none" spc="0" baseline="0">
          <a:solidFill>
            <a:srgbClr val="404040"/>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2306">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6EFE-035E-299C-B9D7-FB0BC6024E0B}"/>
              </a:ext>
            </a:extLst>
          </p:cNvPr>
          <p:cNvSpPr txBox="1">
            <a:spLocks noGrp="1"/>
          </p:cNvSpPr>
          <p:nvPr>
            <p:ph type="ctrTitle"/>
          </p:nvPr>
        </p:nvSpPr>
        <p:spPr>
          <a:xfrm>
            <a:off x="1946565" y="1249216"/>
            <a:ext cx="8298874" cy="2258284"/>
          </a:xfrm>
        </p:spPr>
        <p:txBody>
          <a:bodyPr anchorCtr="1"/>
          <a:lstStyle/>
          <a:p>
            <a:pPr lvl="0" algn="ctr">
              <a:lnSpc>
                <a:spcPct val="90000"/>
              </a:lnSpc>
            </a:pPr>
            <a:r>
              <a:rPr lang="en-GB" sz="5100"/>
              <a:t>Transforming Our Seating: From Pews to Chairs, and back to Pews</a:t>
            </a:r>
          </a:p>
        </p:txBody>
      </p:sp>
      <p:sp>
        <p:nvSpPr>
          <p:cNvPr id="3" name="Subtitle 2">
            <a:extLst>
              <a:ext uri="{FF2B5EF4-FFF2-40B4-BE49-F238E27FC236}">
                <a16:creationId xmlns:a16="http://schemas.microsoft.com/office/drawing/2014/main" id="{1F4EC7CF-4BA5-E168-179E-6BE927DC03BB}"/>
              </a:ext>
            </a:extLst>
          </p:cNvPr>
          <p:cNvSpPr txBox="1">
            <a:spLocks noGrp="1"/>
          </p:cNvSpPr>
          <p:nvPr>
            <p:ph type="subTitle" idx="1"/>
          </p:nvPr>
        </p:nvSpPr>
        <p:spPr>
          <a:xfrm>
            <a:off x="1946565" y="4490097"/>
            <a:ext cx="8298874" cy="1282839"/>
          </a:xfrm>
        </p:spPr>
        <p:txBody>
          <a:bodyPr anchorCtr="1"/>
          <a:lstStyle/>
          <a:p>
            <a:pPr lvl="0" algn="ctr"/>
            <a:r>
              <a:rPr lang="en-GB" sz="2400"/>
              <a:t>Exploring innovative seating solutions for better comfort, flexibility and Health &amp; Safety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name="Slide2307">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4479-E1BB-A24D-09C4-C30F503A8B0C}"/>
              </a:ext>
            </a:extLst>
          </p:cNvPr>
          <p:cNvSpPr txBox="1">
            <a:spLocks noGrp="1"/>
          </p:cNvSpPr>
          <p:nvPr>
            <p:ph type="title"/>
          </p:nvPr>
        </p:nvSpPr>
        <p:spPr>
          <a:xfrm>
            <a:off x="640080" y="914400"/>
            <a:ext cx="6291474" cy="1097280"/>
          </a:xfrm>
        </p:spPr>
        <p:txBody>
          <a:bodyPr/>
          <a:lstStyle/>
          <a:p>
            <a:pPr lvl="0">
              <a:lnSpc>
                <a:spcPct val="90000"/>
              </a:lnSpc>
            </a:pPr>
            <a:r>
              <a:rPr lang="en-US" sz="3400"/>
              <a:t>Current Seating Situation: Overview of Existing Pews</a:t>
            </a:r>
          </a:p>
        </p:txBody>
      </p:sp>
      <p:pic>
        <p:nvPicPr>
          <p:cNvPr id="3" name="Content Placeholder 4">
            <a:extLst>
              <a:ext uri="{FF2B5EF4-FFF2-40B4-BE49-F238E27FC236}">
                <a16:creationId xmlns:a16="http://schemas.microsoft.com/office/drawing/2014/main" id="{0E0ACBA4-43FA-4976-3448-DE59B7551F58}"/>
              </a:ext>
            </a:extLst>
          </p:cNvPr>
          <p:cNvPicPr>
            <a:picLocks noGrp="1" noChangeAspect="1"/>
          </p:cNvPicPr>
          <p:nvPr>
            <p:ph idx="1"/>
          </p:nvPr>
        </p:nvPicPr>
        <p:blipFill>
          <a:blip r:embed="rId3"/>
          <a:srcRect l="19123" r="19123"/>
          <a:stretch>
            <a:fillRect/>
          </a:stretch>
        </p:blipFill>
        <p:spPr>
          <a:xfrm rot="5400013">
            <a:off x="7078315" y="1416580"/>
            <a:ext cx="4984952" cy="4531226"/>
          </a:xfrm>
        </p:spPr>
      </p:pic>
      <p:sp>
        <p:nvSpPr>
          <p:cNvPr id="4" name="Content Placeholder 3">
            <a:extLst>
              <a:ext uri="{FF2B5EF4-FFF2-40B4-BE49-F238E27FC236}">
                <a16:creationId xmlns:a16="http://schemas.microsoft.com/office/drawing/2014/main" id="{0A8FB7C8-E8E8-0C62-CAF9-70BF867FDD9E}"/>
              </a:ext>
            </a:extLst>
          </p:cNvPr>
          <p:cNvSpPr txBox="1">
            <a:spLocks noGrp="1"/>
          </p:cNvSpPr>
          <p:nvPr>
            <p:ph idx="2"/>
          </p:nvPr>
        </p:nvSpPr>
        <p:spPr>
          <a:xfrm>
            <a:off x="640080" y="2176034"/>
            <a:ext cx="6291474" cy="4123944"/>
          </a:xfrm>
        </p:spPr>
        <p:txBody>
          <a:bodyPr/>
          <a:lstStyle/>
          <a:p>
            <a:pPr marL="0" lvl="0" indent="0">
              <a:lnSpc>
                <a:spcPct val="90000"/>
              </a:lnSpc>
              <a:spcBef>
                <a:spcPts val="2500"/>
              </a:spcBef>
              <a:buNone/>
            </a:pPr>
            <a:r>
              <a:rPr lang="en-GB" sz="1400" b="1"/>
              <a:t>Wooden Pews</a:t>
            </a:r>
          </a:p>
          <a:p>
            <a:pPr marL="0" lvl="1" indent="0">
              <a:lnSpc>
                <a:spcPct val="90000"/>
              </a:lnSpc>
              <a:buNone/>
            </a:pPr>
            <a:r>
              <a:rPr lang="en-GB" sz="1400"/>
              <a:t>The seating consists of a mix of wooden pews from various locations, brought to the church second hand in the mid ‘80’s to replace metal chairs.</a:t>
            </a:r>
          </a:p>
          <a:p>
            <a:pPr marL="0" lvl="0" indent="0">
              <a:lnSpc>
                <a:spcPct val="90000"/>
              </a:lnSpc>
              <a:spcBef>
                <a:spcPts val="2500"/>
              </a:spcBef>
              <a:buNone/>
            </a:pPr>
            <a:r>
              <a:rPr lang="en-GB" sz="1400" b="1"/>
              <a:t>Concerns &amp; Limitations</a:t>
            </a:r>
          </a:p>
          <a:p>
            <a:pPr marL="0" lvl="1" indent="0">
              <a:lnSpc>
                <a:spcPct val="90000"/>
              </a:lnSpc>
              <a:buNone/>
            </a:pPr>
            <a:r>
              <a:rPr lang="en-GB" sz="1400"/>
              <a:t>Current pews lack modern ergonomic comfort, which can affect prolonged seating experiences, they are heavy to move and in doing so scratch the floor. Many pews have been identified as being potentially dangerous due to joints coming part, splits in wood, previous repairs to screw the pews ends on are failing and the feet have worn to the point were pews tip if people sit too far forward.</a:t>
            </a:r>
          </a:p>
          <a:p>
            <a:pPr marL="0" lvl="0" indent="0">
              <a:lnSpc>
                <a:spcPct val="90000"/>
              </a:lnSpc>
              <a:spcBef>
                <a:spcPts val="2500"/>
              </a:spcBef>
              <a:buNone/>
            </a:pPr>
            <a:r>
              <a:rPr lang="en-GB" sz="1400" b="1"/>
              <a:t>Flexibility and Space Issues</a:t>
            </a:r>
          </a:p>
          <a:p>
            <a:pPr marL="0" lvl="1" indent="0">
              <a:lnSpc>
                <a:spcPct val="90000"/>
              </a:lnSpc>
              <a:buNone/>
            </a:pPr>
            <a:r>
              <a:rPr lang="en-GB" sz="1400"/>
              <a:t>The design restricts adaptability and efficient use of available space for varying service requirements and does not meet accessibility needs in relation to the Disability Discrimination Act or Family Friendly policies.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2308">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18587-1BC8-5B2E-3197-071CF01A548B}"/>
              </a:ext>
            </a:extLst>
          </p:cNvPr>
          <p:cNvSpPr txBox="1">
            <a:spLocks noGrp="1"/>
          </p:cNvSpPr>
          <p:nvPr>
            <p:ph type="title"/>
          </p:nvPr>
        </p:nvSpPr>
        <p:spPr>
          <a:xfrm>
            <a:off x="640080" y="914400"/>
            <a:ext cx="4306824" cy="1477816"/>
          </a:xfrm>
        </p:spPr>
        <p:txBody>
          <a:bodyPr/>
          <a:lstStyle/>
          <a:p>
            <a:pPr lvl="0">
              <a:lnSpc>
                <a:spcPct val="90000"/>
              </a:lnSpc>
            </a:pPr>
            <a:r>
              <a:rPr lang="en-US" sz="3100"/>
              <a:t>Motivation for Change: Benefits of Flexible Seating</a:t>
            </a:r>
          </a:p>
        </p:txBody>
      </p:sp>
      <p:pic>
        <p:nvPicPr>
          <p:cNvPr id="3" name="Content Placeholder 4">
            <a:extLst>
              <a:ext uri="{FF2B5EF4-FFF2-40B4-BE49-F238E27FC236}">
                <a16:creationId xmlns:a16="http://schemas.microsoft.com/office/drawing/2014/main" id="{18636927-A8AB-750E-601C-E3A8F8DF52C3}"/>
              </a:ext>
            </a:extLst>
          </p:cNvPr>
          <p:cNvPicPr>
            <a:picLocks noGrp="1" noChangeAspect="1"/>
          </p:cNvPicPr>
          <p:nvPr>
            <p:ph idx="1"/>
          </p:nvPr>
        </p:nvPicPr>
        <p:blipFill>
          <a:blip r:embed="rId3"/>
          <a:srcRect t="18531" b="18531"/>
          <a:stretch>
            <a:fillRect/>
          </a:stretch>
        </p:blipFill>
        <p:spPr>
          <a:xfrm>
            <a:off x="353964" y="2546558"/>
            <a:ext cx="4592948" cy="3854241"/>
          </a:xfrm>
        </p:spPr>
      </p:pic>
      <p:sp>
        <p:nvSpPr>
          <p:cNvPr id="4" name="Content Placeholder 3">
            <a:extLst>
              <a:ext uri="{FF2B5EF4-FFF2-40B4-BE49-F238E27FC236}">
                <a16:creationId xmlns:a16="http://schemas.microsoft.com/office/drawing/2014/main" id="{10F4D5B2-B260-F95A-514E-0DBEF980AC78}"/>
              </a:ext>
            </a:extLst>
          </p:cNvPr>
          <p:cNvSpPr txBox="1">
            <a:spLocks noGrp="1"/>
          </p:cNvSpPr>
          <p:nvPr>
            <p:ph idx="2"/>
          </p:nvPr>
        </p:nvSpPr>
        <p:spPr>
          <a:xfrm>
            <a:off x="5641848" y="1014984"/>
            <a:ext cx="5889156" cy="5288267"/>
          </a:xfrm>
        </p:spPr>
        <p:txBody>
          <a:bodyPr/>
          <a:lstStyle/>
          <a:p>
            <a:pPr marL="0" lvl="0" indent="0">
              <a:spcBef>
                <a:spcPts val="2500"/>
              </a:spcBef>
              <a:buNone/>
            </a:pPr>
            <a:r>
              <a:rPr lang="en-GB" sz="1400" b="1"/>
              <a:t>Increased Comfort</a:t>
            </a:r>
          </a:p>
          <a:p>
            <a:pPr marL="0" lvl="1" indent="0">
              <a:buNone/>
            </a:pPr>
            <a:r>
              <a:rPr lang="en-GB" sz="1400"/>
              <a:t>Modern chairs provide enhanced comfort, promoting better posture and longer engagement during events. </a:t>
            </a:r>
          </a:p>
          <a:p>
            <a:pPr marL="0" lvl="0" indent="0">
              <a:spcBef>
                <a:spcPts val="2500"/>
              </a:spcBef>
              <a:buNone/>
            </a:pPr>
            <a:r>
              <a:rPr lang="en-GB" sz="1400" b="1"/>
              <a:t>Easy Reconfiguration</a:t>
            </a:r>
          </a:p>
          <a:p>
            <a:pPr marL="0" lvl="1" indent="0">
              <a:buNone/>
            </a:pPr>
            <a:r>
              <a:rPr lang="en-GB" sz="1400"/>
              <a:t>Flexible seating allows quick and simple rearrangement to suit different types of services, events and accessibility needs.</a:t>
            </a:r>
          </a:p>
          <a:p>
            <a:pPr marL="0" lvl="0" indent="0">
              <a:spcBef>
                <a:spcPts val="2500"/>
              </a:spcBef>
              <a:buNone/>
            </a:pPr>
            <a:r>
              <a:rPr lang="en-GB" sz="1400" b="1"/>
              <a:t>Improved Accessibility</a:t>
            </a:r>
          </a:p>
          <a:p>
            <a:pPr marL="0" lvl="1" indent="0">
              <a:buNone/>
            </a:pPr>
            <a:r>
              <a:rPr lang="en-GB" sz="1400"/>
              <a:t>New seating options enhance accessibility, ensuring inclusive participation for all community members.</a:t>
            </a:r>
          </a:p>
          <a:p>
            <a:pPr marL="0" lvl="0" indent="0">
              <a:spcBef>
                <a:spcPts val="2500"/>
              </a:spcBef>
              <a:buNone/>
            </a:pPr>
            <a:r>
              <a:rPr lang="en-GB" sz="1400" b="1"/>
              <a:t>Inviting Atmosphere</a:t>
            </a:r>
          </a:p>
          <a:p>
            <a:pPr marL="0" lvl="1" indent="0">
              <a:buNone/>
            </a:pPr>
            <a:r>
              <a:rPr lang="en-GB" sz="1400"/>
              <a:t>Flexible seating creates a welcoming and engaging environment that encourages interaction. Especially important as we seek to grow, with the help of a new Parish Priest.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name="Slide2309">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0EC8-38B1-D55F-09C2-741F9F2FCB40}"/>
              </a:ext>
            </a:extLst>
          </p:cNvPr>
          <p:cNvSpPr txBox="1">
            <a:spLocks noGrp="1"/>
          </p:cNvSpPr>
          <p:nvPr>
            <p:ph type="title"/>
          </p:nvPr>
        </p:nvSpPr>
        <p:spPr>
          <a:xfrm>
            <a:off x="640080" y="914400"/>
            <a:ext cx="6291474" cy="1097280"/>
          </a:xfrm>
        </p:spPr>
        <p:txBody>
          <a:bodyPr/>
          <a:lstStyle/>
          <a:p>
            <a:pPr lvl="0">
              <a:lnSpc>
                <a:spcPct val="90000"/>
              </a:lnSpc>
            </a:pPr>
            <a:r>
              <a:rPr lang="en-US" sz="3400"/>
              <a:t>Short-Term Plan: Replacing Pews with Temporary Chairs</a:t>
            </a:r>
          </a:p>
        </p:txBody>
      </p:sp>
      <p:pic>
        <p:nvPicPr>
          <p:cNvPr id="3" name="Content Placeholder 4">
            <a:extLst>
              <a:ext uri="{FF2B5EF4-FFF2-40B4-BE49-F238E27FC236}">
                <a16:creationId xmlns:a16="http://schemas.microsoft.com/office/drawing/2014/main" id="{D9FA31D3-4A69-9B01-47CB-3F635713129F}"/>
              </a:ext>
            </a:extLst>
          </p:cNvPr>
          <p:cNvPicPr>
            <a:picLocks noGrp="1" noChangeAspect="1"/>
          </p:cNvPicPr>
          <p:nvPr>
            <p:ph idx="1"/>
          </p:nvPr>
        </p:nvPicPr>
        <p:blipFill>
          <a:blip r:embed="rId3"/>
          <a:srcRect t="4494" b="4494"/>
          <a:stretch>
            <a:fillRect/>
          </a:stretch>
        </p:blipFill>
        <p:spPr>
          <a:xfrm>
            <a:off x="7776432" y="914400"/>
            <a:ext cx="4414595" cy="5357103"/>
          </a:xfrm>
        </p:spPr>
      </p:pic>
      <p:sp>
        <p:nvSpPr>
          <p:cNvPr id="4" name="Content Placeholder 3">
            <a:extLst>
              <a:ext uri="{FF2B5EF4-FFF2-40B4-BE49-F238E27FC236}">
                <a16:creationId xmlns:a16="http://schemas.microsoft.com/office/drawing/2014/main" id="{CECFD664-D4D0-4463-AB6C-77C2294A94AD}"/>
              </a:ext>
            </a:extLst>
          </p:cNvPr>
          <p:cNvSpPr txBox="1">
            <a:spLocks noGrp="1"/>
          </p:cNvSpPr>
          <p:nvPr>
            <p:ph idx="2"/>
          </p:nvPr>
        </p:nvSpPr>
        <p:spPr>
          <a:xfrm>
            <a:off x="640080" y="2176034"/>
            <a:ext cx="6291474" cy="4123944"/>
          </a:xfrm>
        </p:spPr>
        <p:txBody>
          <a:bodyPr/>
          <a:lstStyle/>
          <a:p>
            <a:pPr marL="0" lvl="0" indent="0">
              <a:spcBef>
                <a:spcPts val="2500"/>
              </a:spcBef>
              <a:buNone/>
            </a:pPr>
            <a:r>
              <a:rPr lang="en-GB" sz="1400" b="1"/>
              <a:t>Temporary Seating Replacement</a:t>
            </a:r>
          </a:p>
          <a:p>
            <a:pPr marL="0" lvl="1" indent="0">
              <a:buNone/>
            </a:pPr>
            <a:r>
              <a:rPr lang="en-GB" sz="1400"/>
              <a:t>Replacing pews with good quality, second hand, church chairs offers a fast, flexible, low-cost seating solution that meets our immediate goals and satisfies Health &amp; Safety concerns.</a:t>
            </a:r>
          </a:p>
          <a:p>
            <a:pPr marL="0" lvl="0" indent="0">
              <a:spcBef>
                <a:spcPts val="2500"/>
              </a:spcBef>
              <a:buNone/>
            </a:pPr>
            <a:r>
              <a:rPr lang="en-GB" sz="1400" b="1"/>
              <a:t>Enhanced Comfort and Flexibility</a:t>
            </a:r>
          </a:p>
          <a:p>
            <a:pPr marL="0" lvl="1" indent="0">
              <a:buNone/>
            </a:pPr>
            <a:r>
              <a:rPr lang="en-GB" sz="1400"/>
              <a:t>Temporary chairs improve comfort and allows us to assess what flexible space arrangements we need for the future, for various activities.</a:t>
            </a:r>
          </a:p>
          <a:p>
            <a:pPr marL="0" lvl="0" indent="0">
              <a:spcBef>
                <a:spcPts val="2500"/>
              </a:spcBef>
              <a:buNone/>
            </a:pPr>
            <a:r>
              <a:rPr lang="en-GB" sz="1400" b="1"/>
              <a:t>Feedback and Adjustment</a:t>
            </a:r>
          </a:p>
          <a:p>
            <a:pPr marL="0" lvl="1" indent="0">
              <a:buNone/>
            </a:pPr>
            <a:r>
              <a:rPr lang="en-GB" sz="1400"/>
              <a:t>Gathering user feedback on temporary chairs guides future long-term seating decisions, in particular the outcome of the plan to re-introduce stacking pews in the medium- long term.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name="Slide2310">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6B986-8446-5ABC-1D85-D0F489BA4CBD}"/>
              </a:ext>
            </a:extLst>
          </p:cNvPr>
          <p:cNvSpPr txBox="1">
            <a:spLocks noGrp="1"/>
          </p:cNvSpPr>
          <p:nvPr>
            <p:ph type="title"/>
          </p:nvPr>
        </p:nvSpPr>
        <p:spPr>
          <a:xfrm>
            <a:off x="5029200" y="914400"/>
            <a:ext cx="6501813" cy="1097280"/>
          </a:xfrm>
        </p:spPr>
        <p:txBody>
          <a:bodyPr/>
          <a:lstStyle/>
          <a:p>
            <a:pPr lvl="0">
              <a:lnSpc>
                <a:spcPct val="90000"/>
              </a:lnSpc>
            </a:pPr>
            <a:r>
              <a:rPr lang="en-US" sz="3400"/>
              <a:t>Long-Term Vision: Investing in new stackable Pews</a:t>
            </a:r>
          </a:p>
        </p:txBody>
      </p:sp>
      <p:pic>
        <p:nvPicPr>
          <p:cNvPr id="3" name="Content Placeholder 4">
            <a:extLst>
              <a:ext uri="{FF2B5EF4-FFF2-40B4-BE49-F238E27FC236}">
                <a16:creationId xmlns:a16="http://schemas.microsoft.com/office/drawing/2014/main" id="{D3B3B2AA-8988-E42B-B16E-8D727CAA0AEF}"/>
              </a:ext>
            </a:extLst>
          </p:cNvPr>
          <p:cNvPicPr>
            <a:picLocks noGrp="1" noChangeAspect="1"/>
          </p:cNvPicPr>
          <p:nvPr>
            <p:ph idx="1"/>
          </p:nvPr>
        </p:nvPicPr>
        <p:blipFill>
          <a:blip r:embed="rId3"/>
          <a:srcRect l="21342" r="21342"/>
          <a:stretch>
            <a:fillRect/>
          </a:stretch>
        </p:blipFill>
        <p:spPr>
          <a:xfrm>
            <a:off x="18" y="914400"/>
            <a:ext cx="4416533" cy="5353519"/>
          </a:xfrm>
        </p:spPr>
      </p:pic>
      <p:sp>
        <p:nvSpPr>
          <p:cNvPr id="4" name="Content Placeholder 3">
            <a:extLst>
              <a:ext uri="{FF2B5EF4-FFF2-40B4-BE49-F238E27FC236}">
                <a16:creationId xmlns:a16="http://schemas.microsoft.com/office/drawing/2014/main" id="{2F945C98-F9A8-4435-8717-A3A66FF0E726}"/>
              </a:ext>
            </a:extLst>
          </p:cNvPr>
          <p:cNvSpPr txBox="1">
            <a:spLocks noGrp="1"/>
          </p:cNvSpPr>
          <p:nvPr>
            <p:ph idx="2"/>
          </p:nvPr>
        </p:nvSpPr>
        <p:spPr>
          <a:xfrm>
            <a:off x="5029200" y="2176034"/>
            <a:ext cx="6501813" cy="4121886"/>
          </a:xfrm>
        </p:spPr>
        <p:txBody>
          <a:bodyPr/>
          <a:lstStyle/>
          <a:p>
            <a:pPr marL="0" lvl="0" indent="0">
              <a:spcBef>
                <a:spcPts val="2500"/>
              </a:spcBef>
              <a:buNone/>
            </a:pPr>
            <a:r>
              <a:rPr lang="en-GB" sz="1400" b="1"/>
              <a:t>Investment in Quality</a:t>
            </a:r>
          </a:p>
          <a:p>
            <a:pPr marL="0" lvl="1" indent="0">
              <a:buNone/>
            </a:pPr>
            <a:r>
              <a:rPr lang="en-GB" sz="1400"/>
              <a:t>Focusing on high-quality stackable pews ensures durability and long-term value for our needs. One preferred option is for Oak, stacking Pews, from a company called Treske based in Thirsk. Examples of their work can be found in many Churches and Cathedrals, including our own Cathedral! Other quality manufacturers exist in the UK and Northern Ireland.</a:t>
            </a:r>
          </a:p>
          <a:p>
            <a:pPr marL="0" lvl="0" indent="0">
              <a:spcBef>
                <a:spcPts val="2500"/>
              </a:spcBef>
              <a:buNone/>
            </a:pPr>
            <a:r>
              <a:rPr lang="en-GB" sz="1400" b="1"/>
              <a:t>Comfort-Oriented Design</a:t>
            </a:r>
          </a:p>
          <a:p>
            <a:pPr marL="0" lvl="1" indent="0">
              <a:buNone/>
            </a:pPr>
            <a:r>
              <a:rPr lang="en-GB" sz="1400"/>
              <a:t>Chairs designed for comfort support user well-being and encourage a welcoming environment. </a:t>
            </a:r>
          </a:p>
          <a:p>
            <a:pPr marL="0" lvl="0" indent="0">
              <a:spcBef>
                <a:spcPts val="2500"/>
              </a:spcBef>
              <a:buNone/>
            </a:pPr>
            <a:r>
              <a:rPr lang="en-GB" sz="1400" b="1"/>
              <a:t>Adaptability to Needs</a:t>
            </a:r>
          </a:p>
          <a:p>
            <a:pPr marL="0" lvl="1" indent="0">
              <a:buNone/>
            </a:pPr>
            <a:r>
              <a:rPr lang="en-GB" sz="1400"/>
              <a:t>Stackable Pew configuration solutions are adaptable to evolving requirements and various uses. They can be easily moved on a specially designed trolley and can be configured to seat from 1-5, in whatever configuration is requested.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name="Slide2311">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AEF70-DEF3-7C01-DEB7-0EFB17F41E3E}"/>
              </a:ext>
            </a:extLst>
          </p:cNvPr>
          <p:cNvSpPr txBox="1">
            <a:spLocks noGrp="1"/>
          </p:cNvSpPr>
          <p:nvPr>
            <p:ph type="title"/>
          </p:nvPr>
        </p:nvSpPr>
        <p:spPr>
          <a:xfrm>
            <a:off x="7269900" y="914400"/>
            <a:ext cx="4261103" cy="1097280"/>
          </a:xfrm>
        </p:spPr>
        <p:txBody>
          <a:bodyPr/>
          <a:lstStyle/>
          <a:p>
            <a:pPr lvl="0">
              <a:lnSpc>
                <a:spcPct val="90000"/>
              </a:lnSpc>
            </a:pPr>
            <a:r>
              <a:rPr lang="en-US" sz="2500"/>
              <a:t>Implementation Timeline and Key Milestones</a:t>
            </a:r>
          </a:p>
        </p:txBody>
      </p:sp>
      <p:sp>
        <p:nvSpPr>
          <p:cNvPr id="3" name="Content Placeholder 3">
            <a:extLst>
              <a:ext uri="{FF2B5EF4-FFF2-40B4-BE49-F238E27FC236}">
                <a16:creationId xmlns:a16="http://schemas.microsoft.com/office/drawing/2014/main" id="{4325CEE4-C6EC-455D-9393-E2B4A9402D69}"/>
              </a:ext>
            </a:extLst>
          </p:cNvPr>
          <p:cNvSpPr txBox="1">
            <a:spLocks noGrp="1"/>
          </p:cNvSpPr>
          <p:nvPr>
            <p:ph idx="1"/>
          </p:nvPr>
        </p:nvSpPr>
        <p:spPr>
          <a:xfrm>
            <a:off x="7269900" y="2176034"/>
            <a:ext cx="4261103" cy="4121886"/>
          </a:xfrm>
        </p:spPr>
        <p:txBody>
          <a:bodyPr/>
          <a:lstStyle/>
          <a:p>
            <a:pPr marL="0" lvl="0" indent="0">
              <a:lnSpc>
                <a:spcPct val="90000"/>
              </a:lnSpc>
              <a:spcBef>
                <a:spcPts val="2500"/>
              </a:spcBef>
              <a:buNone/>
            </a:pPr>
            <a:r>
              <a:rPr lang="en-GB" sz="1300" b="1"/>
              <a:t>Phases</a:t>
            </a:r>
          </a:p>
          <a:p>
            <a:pPr marL="0" lvl="1" indent="0">
              <a:lnSpc>
                <a:spcPct val="90000"/>
              </a:lnSpc>
              <a:buNone/>
            </a:pPr>
            <a:r>
              <a:rPr lang="en-GB" sz="1300"/>
              <a:t>The project advances through structured phases: The Diocesan Advisory Committee has agreed to the faculty in principle, subject to a consultation period ending on 22</a:t>
            </a:r>
            <a:r>
              <a:rPr lang="en-GB" sz="1300" baseline="30000"/>
              <a:t>nd</a:t>
            </a:r>
            <a:r>
              <a:rPr lang="en-GB" sz="1300"/>
              <a:t> August 2025. At which point any objections will be considered before the faculty is signed off. Once fully confirmed the chairs can be purchased and transported – the ones shown are from another C of E church.</a:t>
            </a:r>
          </a:p>
          <a:p>
            <a:pPr marL="0" lvl="1" indent="0">
              <a:lnSpc>
                <a:spcPct val="90000"/>
              </a:lnSpc>
              <a:buNone/>
            </a:pPr>
            <a:r>
              <a:rPr lang="en-GB" sz="1300" b="1"/>
              <a:t>Community Engagement</a:t>
            </a:r>
          </a:p>
          <a:p>
            <a:pPr marL="0" lvl="1" indent="0">
              <a:lnSpc>
                <a:spcPct val="90000"/>
              </a:lnSpc>
              <a:buNone/>
            </a:pPr>
            <a:r>
              <a:rPr lang="en-GB" sz="1300"/>
              <a:t>Notices are posted internally, externally and online. Families who original made donations forexisting pews and those with plaques, will be contacted directly. Where family members are known, they will be asked whether they wish to remove the pew for their own use or to reinvest it into the new proposals. Remaining pews will be offered for sale to the community first, before an external company is contacted.</a:t>
            </a:r>
          </a:p>
        </p:txBody>
      </p:sp>
      <p:pic>
        <p:nvPicPr>
          <p:cNvPr id="4" name="Picture 5" descr="A close-up of black stones&#10;&#10;AI-generated content may be incorrect.">
            <a:extLst>
              <a:ext uri="{FF2B5EF4-FFF2-40B4-BE49-F238E27FC236}">
                <a16:creationId xmlns:a16="http://schemas.microsoft.com/office/drawing/2014/main" id="{B6B7D270-7C64-5C78-4DC5-39D5953723EA}"/>
              </a:ext>
            </a:extLst>
          </p:cNvPr>
          <p:cNvPicPr>
            <a:picLocks noChangeAspect="1"/>
          </p:cNvPicPr>
          <p:nvPr/>
        </p:nvPicPr>
        <p:blipFill>
          <a:blip r:embed="rId3"/>
          <a:stretch>
            <a:fillRect/>
          </a:stretch>
        </p:blipFill>
        <p:spPr>
          <a:xfrm>
            <a:off x="825913" y="1858298"/>
            <a:ext cx="5535558" cy="4306531"/>
          </a:xfrm>
          <a:prstGeom prst="rect">
            <a:avLst/>
          </a:prstGeom>
          <a:noFill/>
          <a:ln cap="flat">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name="Slide2313">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1CADB-A0CB-61CE-F69D-3F6C722C36FE}"/>
              </a:ext>
            </a:extLst>
          </p:cNvPr>
          <p:cNvSpPr txBox="1">
            <a:spLocks noGrp="1"/>
          </p:cNvSpPr>
          <p:nvPr>
            <p:ph type="title"/>
          </p:nvPr>
        </p:nvSpPr>
        <p:spPr>
          <a:xfrm>
            <a:off x="640080" y="1572768"/>
            <a:ext cx="8162172" cy="1406996"/>
          </a:xfrm>
        </p:spPr>
        <p:txBody>
          <a:bodyPr anchor="b"/>
          <a:lstStyle/>
          <a:p>
            <a:pPr lvl="0"/>
            <a:r>
              <a:rPr lang="en-GB" sz="6000"/>
              <a:t>Conclusion</a:t>
            </a:r>
          </a:p>
        </p:txBody>
      </p:sp>
      <p:grpSp>
        <p:nvGrpSpPr>
          <p:cNvPr id="3" name="Content Placeholder 2">
            <a:extLst>
              <a:ext uri="{FF2B5EF4-FFF2-40B4-BE49-F238E27FC236}">
                <a16:creationId xmlns:a16="http://schemas.microsoft.com/office/drawing/2014/main" id="{63028C46-D0DA-0B12-72D0-9CC689200430}"/>
              </a:ext>
            </a:extLst>
          </p:cNvPr>
          <p:cNvGrpSpPr/>
          <p:nvPr/>
        </p:nvGrpSpPr>
        <p:grpSpPr>
          <a:xfrm>
            <a:off x="640080" y="3593591"/>
            <a:ext cx="10805564" cy="2500272"/>
            <a:chOff x="640080" y="3593591"/>
            <a:chExt cx="10805564" cy="2500272"/>
          </a:xfrm>
        </p:grpSpPr>
        <p:sp>
          <p:nvSpPr>
            <p:cNvPr id="4" name="Freeform: Shape 3">
              <a:extLst>
                <a:ext uri="{FF2B5EF4-FFF2-40B4-BE49-F238E27FC236}">
                  <a16:creationId xmlns:a16="http://schemas.microsoft.com/office/drawing/2014/main" id="{BA4CE5DE-CA9F-98F6-CA23-B14364D6A523}"/>
                </a:ext>
              </a:extLst>
            </p:cNvPr>
            <p:cNvSpPr/>
            <p:nvPr/>
          </p:nvSpPr>
          <p:spPr>
            <a:xfrm>
              <a:off x="640080" y="3593591"/>
              <a:ext cx="5145511" cy="364379"/>
            </a:xfrm>
            <a:custGeom>
              <a:avLst/>
              <a:gdLst>
                <a:gd name="f0" fmla="val 10800000"/>
                <a:gd name="f1" fmla="val 5400000"/>
                <a:gd name="f2" fmla="val 180"/>
                <a:gd name="f3" fmla="val w"/>
                <a:gd name="f4" fmla="val h"/>
                <a:gd name="f5" fmla="val 0"/>
                <a:gd name="f6" fmla="val 5145509"/>
                <a:gd name="f7" fmla="val 364381"/>
                <a:gd name="f8" fmla="+- 0 0 -90"/>
                <a:gd name="f9" fmla="*/ f3 1 5145509"/>
                <a:gd name="f10" fmla="*/ f4 1 364381"/>
                <a:gd name="f11" fmla="+- f7 0 f5"/>
                <a:gd name="f12" fmla="+- f6 0 f5"/>
                <a:gd name="f13" fmla="*/ f8 f0 1"/>
                <a:gd name="f14" fmla="*/ f12 1 5145509"/>
                <a:gd name="f15" fmla="*/ f11 1 364381"/>
                <a:gd name="f16" fmla="*/ 0 f12 1"/>
                <a:gd name="f17" fmla="*/ 0 f11 1"/>
                <a:gd name="f18" fmla="*/ 5145509 f12 1"/>
                <a:gd name="f19" fmla="*/ 364381 f11 1"/>
                <a:gd name="f20" fmla="*/ f13 1 f2"/>
                <a:gd name="f21" fmla="*/ f16 1 5145509"/>
                <a:gd name="f22" fmla="*/ f17 1 364381"/>
                <a:gd name="f23" fmla="*/ f18 1 5145509"/>
                <a:gd name="f24" fmla="*/ f19 1 36438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5145509" h="364381">
                  <a:moveTo>
                    <a:pt x="f5" y="f5"/>
                  </a:moveTo>
                  <a:lnTo>
                    <a:pt x="f6" y="f5"/>
                  </a:lnTo>
                  <a:lnTo>
                    <a:pt x="f6" y="f7"/>
                  </a:lnTo>
                  <a:lnTo>
                    <a:pt x="f5" y="f7"/>
                  </a:lnTo>
                  <a:lnTo>
                    <a:pt x="f5" y="f5"/>
                  </a:lnTo>
                  <a:close/>
                </a:path>
              </a:pathLst>
            </a:custGeom>
            <a:noFill/>
            <a:ln cap="flat">
              <a:noFill/>
              <a:prstDash val="solid"/>
            </a:ln>
          </p:spPr>
          <p:txBody>
            <a:bodyPr vert="horz" wrap="square" lIns="137160" tIns="22860" rIns="22860" bIns="22860" anchor="t" anchorCtr="0" compatLnSpc="1">
              <a:noAutofit/>
            </a:bodyPr>
            <a:lstStyle/>
            <a:p>
              <a:pPr marL="0" marR="0" lvl="0" indent="0" algn="l" defTabSz="800100" rtl="0" fontAlgn="auto" hangingPunct="1">
                <a:lnSpc>
                  <a:spcPct val="100000"/>
                </a:lnSpc>
                <a:spcBef>
                  <a:spcPts val="0"/>
                </a:spcBef>
                <a:spcAft>
                  <a:spcPts val="800"/>
                </a:spcAft>
                <a:buNone/>
                <a:tabLst/>
                <a:defRPr sz="1800" b="1" i="0" u="none" strike="noStrike" kern="0" cap="none" spc="0" baseline="0">
                  <a:solidFill>
                    <a:srgbClr val="000000"/>
                  </a:solidFill>
                  <a:uFillTx/>
                </a:defRPr>
              </a:pPr>
              <a:r>
                <a:rPr lang="en-GB" sz="1800" b="1" i="0" u="none" strike="noStrike" kern="1200" cap="none" spc="0" baseline="0">
                  <a:solidFill>
                    <a:srgbClr val="000000"/>
                  </a:solidFill>
                  <a:uFillTx/>
                  <a:latin typeface="Century Gothic"/>
                </a:rPr>
                <a:t>Enhanced Comfort</a:t>
              </a:r>
              <a:endParaRPr lang="en-US" sz="1800" b="1" i="0" u="none" strike="noStrike" kern="1200" cap="none" spc="0" baseline="0">
                <a:solidFill>
                  <a:srgbClr val="000000"/>
                </a:solidFill>
                <a:uFillTx/>
                <a:latin typeface="Century Gothic"/>
              </a:endParaRPr>
            </a:p>
          </p:txBody>
        </p:sp>
        <p:sp>
          <p:nvSpPr>
            <p:cNvPr id="5" name="Freeform: Shape 4">
              <a:extLst>
                <a:ext uri="{FF2B5EF4-FFF2-40B4-BE49-F238E27FC236}">
                  <a16:creationId xmlns:a16="http://schemas.microsoft.com/office/drawing/2014/main" id="{E15EA4BC-80E4-915F-851B-F5DA225884F3}"/>
                </a:ext>
              </a:extLst>
            </p:cNvPr>
            <p:cNvSpPr/>
            <p:nvPr/>
          </p:nvSpPr>
          <p:spPr>
            <a:xfrm>
              <a:off x="640080" y="3957971"/>
              <a:ext cx="5145511" cy="2135892"/>
            </a:xfrm>
            <a:custGeom>
              <a:avLst/>
              <a:gdLst>
                <a:gd name="f0" fmla="val 10800000"/>
                <a:gd name="f1" fmla="val 5400000"/>
                <a:gd name="f2" fmla="val 180"/>
                <a:gd name="f3" fmla="val w"/>
                <a:gd name="f4" fmla="val h"/>
                <a:gd name="f5" fmla="val 0"/>
                <a:gd name="f6" fmla="val 5145509"/>
                <a:gd name="f7" fmla="val 2135895"/>
                <a:gd name="f8" fmla="+- 0 0 -90"/>
                <a:gd name="f9" fmla="*/ f3 1 5145509"/>
                <a:gd name="f10" fmla="*/ f4 1 2135895"/>
                <a:gd name="f11" fmla="+- f7 0 f5"/>
                <a:gd name="f12" fmla="+- f6 0 f5"/>
                <a:gd name="f13" fmla="*/ f8 f0 1"/>
                <a:gd name="f14" fmla="*/ f12 1 5145509"/>
                <a:gd name="f15" fmla="*/ f11 1 2135895"/>
                <a:gd name="f16" fmla="*/ 0 f12 1"/>
                <a:gd name="f17" fmla="*/ 0 f11 1"/>
                <a:gd name="f18" fmla="*/ 5145509 f12 1"/>
                <a:gd name="f19" fmla="*/ 2135895 f11 1"/>
                <a:gd name="f20" fmla="*/ f13 1 f2"/>
                <a:gd name="f21" fmla="*/ f16 1 5145509"/>
                <a:gd name="f22" fmla="*/ f17 1 2135895"/>
                <a:gd name="f23" fmla="*/ f18 1 5145509"/>
                <a:gd name="f24" fmla="*/ f19 1 2135895"/>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5145509" h="2135895">
                  <a:moveTo>
                    <a:pt x="f5" y="f5"/>
                  </a:moveTo>
                  <a:lnTo>
                    <a:pt x="f6" y="f5"/>
                  </a:lnTo>
                  <a:lnTo>
                    <a:pt x="f6" y="f7"/>
                  </a:lnTo>
                  <a:lnTo>
                    <a:pt x="f5" y="f7"/>
                  </a:lnTo>
                  <a:lnTo>
                    <a:pt x="f5" y="f5"/>
                  </a:lnTo>
                  <a:close/>
                </a:path>
              </a:pathLst>
            </a:custGeom>
            <a:noFill/>
            <a:ln cap="flat">
              <a:noFill/>
              <a:prstDash val="solid"/>
            </a:ln>
          </p:spPr>
          <p:txBody>
            <a:bodyPr vert="horz" wrap="square" lIns="137160" tIns="17775" rIns="17775" bIns="17775" anchor="t" anchorCtr="0" compatLnSpc="1">
              <a:noAutofit/>
            </a:bodyPr>
            <a:lstStyle/>
            <a:p>
              <a:pPr marL="0" marR="0" lvl="0" indent="0" algn="l" defTabSz="622304"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entury Gothic"/>
                </a:rPr>
                <a:t>Modern chairs provide improved comfort compared to traditional pews, encouraging longer and more enjoyable use.</a:t>
              </a:r>
              <a:endParaRPr lang="en-US" sz="1400" b="0" i="0" u="none" strike="noStrike" kern="1200" cap="none" spc="0" baseline="0">
                <a:solidFill>
                  <a:srgbClr val="000000"/>
                </a:solidFill>
                <a:uFillTx/>
                <a:latin typeface="Century Gothic"/>
              </a:endParaRPr>
            </a:p>
          </p:txBody>
        </p:sp>
        <p:sp>
          <p:nvSpPr>
            <p:cNvPr id="6" name="Freeform: Shape 5">
              <a:extLst>
                <a:ext uri="{FF2B5EF4-FFF2-40B4-BE49-F238E27FC236}">
                  <a16:creationId xmlns:a16="http://schemas.microsoft.com/office/drawing/2014/main" id="{17293D97-13CB-CBD6-C0FC-78E950D764D6}"/>
                </a:ext>
              </a:extLst>
            </p:cNvPr>
            <p:cNvSpPr/>
            <p:nvPr/>
          </p:nvSpPr>
          <p:spPr>
            <a:xfrm>
              <a:off x="6300133" y="3593591"/>
              <a:ext cx="5145511" cy="364379"/>
            </a:xfrm>
            <a:custGeom>
              <a:avLst/>
              <a:gdLst>
                <a:gd name="f0" fmla="val 10800000"/>
                <a:gd name="f1" fmla="val 5400000"/>
                <a:gd name="f2" fmla="val 180"/>
                <a:gd name="f3" fmla="val w"/>
                <a:gd name="f4" fmla="val h"/>
                <a:gd name="f5" fmla="val 0"/>
                <a:gd name="f6" fmla="val 5145509"/>
                <a:gd name="f7" fmla="val 364381"/>
                <a:gd name="f8" fmla="+- 0 0 -90"/>
                <a:gd name="f9" fmla="*/ f3 1 5145509"/>
                <a:gd name="f10" fmla="*/ f4 1 364381"/>
                <a:gd name="f11" fmla="+- f7 0 f5"/>
                <a:gd name="f12" fmla="+- f6 0 f5"/>
                <a:gd name="f13" fmla="*/ f8 f0 1"/>
                <a:gd name="f14" fmla="*/ f12 1 5145509"/>
                <a:gd name="f15" fmla="*/ f11 1 364381"/>
                <a:gd name="f16" fmla="*/ 0 f12 1"/>
                <a:gd name="f17" fmla="*/ 0 f11 1"/>
                <a:gd name="f18" fmla="*/ 5145509 f12 1"/>
                <a:gd name="f19" fmla="*/ 364381 f11 1"/>
                <a:gd name="f20" fmla="*/ f13 1 f2"/>
                <a:gd name="f21" fmla="*/ f16 1 5145509"/>
                <a:gd name="f22" fmla="*/ f17 1 364381"/>
                <a:gd name="f23" fmla="*/ f18 1 5145509"/>
                <a:gd name="f24" fmla="*/ f19 1 36438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5145509" h="364381">
                  <a:moveTo>
                    <a:pt x="f5" y="f5"/>
                  </a:moveTo>
                  <a:lnTo>
                    <a:pt x="f6" y="f5"/>
                  </a:lnTo>
                  <a:lnTo>
                    <a:pt x="f6" y="f7"/>
                  </a:lnTo>
                  <a:lnTo>
                    <a:pt x="f5" y="f7"/>
                  </a:lnTo>
                  <a:lnTo>
                    <a:pt x="f5" y="f5"/>
                  </a:lnTo>
                  <a:close/>
                </a:path>
              </a:pathLst>
            </a:custGeom>
            <a:noFill/>
            <a:ln cap="flat">
              <a:noFill/>
              <a:prstDash val="solid"/>
            </a:ln>
          </p:spPr>
          <p:txBody>
            <a:bodyPr vert="horz" wrap="square" lIns="137160" tIns="22860" rIns="22860" bIns="22860" anchor="t" anchorCtr="0" compatLnSpc="1">
              <a:noAutofit/>
            </a:bodyPr>
            <a:lstStyle/>
            <a:p>
              <a:pPr marL="0" marR="0" lvl="0" indent="0" algn="l" defTabSz="800100" rtl="0" fontAlgn="auto" hangingPunct="1">
                <a:lnSpc>
                  <a:spcPct val="100000"/>
                </a:lnSpc>
                <a:spcBef>
                  <a:spcPts val="0"/>
                </a:spcBef>
                <a:spcAft>
                  <a:spcPts val="800"/>
                </a:spcAft>
                <a:buNone/>
                <a:tabLst/>
                <a:defRPr sz="1800" b="1" i="0" u="none" strike="noStrike" kern="0" cap="none" spc="0" baseline="0">
                  <a:solidFill>
                    <a:srgbClr val="000000"/>
                  </a:solidFill>
                  <a:uFillTx/>
                </a:defRPr>
              </a:pPr>
              <a:r>
                <a:rPr lang="en-GB" sz="1800" b="1" i="0" u="none" strike="noStrike" kern="1200" cap="none" spc="0" baseline="0">
                  <a:solidFill>
                    <a:srgbClr val="000000"/>
                  </a:solidFill>
                  <a:uFillTx/>
                  <a:latin typeface="Century Gothic"/>
                </a:rPr>
                <a:t>Flexibility and Adaptability</a:t>
              </a:r>
              <a:endParaRPr lang="en-US" sz="1800" b="1" i="0" u="none" strike="noStrike" kern="1200" cap="none" spc="0" baseline="0">
                <a:solidFill>
                  <a:srgbClr val="000000"/>
                </a:solidFill>
                <a:uFillTx/>
                <a:latin typeface="Century Gothic"/>
              </a:endParaRPr>
            </a:p>
          </p:txBody>
        </p:sp>
        <p:sp>
          <p:nvSpPr>
            <p:cNvPr id="7" name="Freeform: Shape 6">
              <a:extLst>
                <a:ext uri="{FF2B5EF4-FFF2-40B4-BE49-F238E27FC236}">
                  <a16:creationId xmlns:a16="http://schemas.microsoft.com/office/drawing/2014/main" id="{D2F35C8D-8A3D-FBCF-E81C-570A2C0AB096}"/>
                </a:ext>
              </a:extLst>
            </p:cNvPr>
            <p:cNvSpPr/>
            <p:nvPr/>
          </p:nvSpPr>
          <p:spPr>
            <a:xfrm>
              <a:off x="6300133" y="3957971"/>
              <a:ext cx="5145511" cy="2135892"/>
            </a:xfrm>
            <a:custGeom>
              <a:avLst/>
              <a:gdLst>
                <a:gd name="f0" fmla="val 10800000"/>
                <a:gd name="f1" fmla="val 5400000"/>
                <a:gd name="f2" fmla="val 180"/>
                <a:gd name="f3" fmla="val w"/>
                <a:gd name="f4" fmla="val h"/>
                <a:gd name="f5" fmla="val 0"/>
                <a:gd name="f6" fmla="val 5145509"/>
                <a:gd name="f7" fmla="val 2135895"/>
                <a:gd name="f8" fmla="+- 0 0 -90"/>
                <a:gd name="f9" fmla="*/ f3 1 5145509"/>
                <a:gd name="f10" fmla="*/ f4 1 2135895"/>
                <a:gd name="f11" fmla="+- f7 0 f5"/>
                <a:gd name="f12" fmla="+- f6 0 f5"/>
                <a:gd name="f13" fmla="*/ f8 f0 1"/>
                <a:gd name="f14" fmla="*/ f12 1 5145509"/>
                <a:gd name="f15" fmla="*/ f11 1 2135895"/>
                <a:gd name="f16" fmla="*/ 0 f12 1"/>
                <a:gd name="f17" fmla="*/ 0 f11 1"/>
                <a:gd name="f18" fmla="*/ 5145509 f12 1"/>
                <a:gd name="f19" fmla="*/ 2135895 f11 1"/>
                <a:gd name="f20" fmla="*/ f13 1 f2"/>
                <a:gd name="f21" fmla="*/ f16 1 5145509"/>
                <a:gd name="f22" fmla="*/ f17 1 2135895"/>
                <a:gd name="f23" fmla="*/ f18 1 5145509"/>
                <a:gd name="f24" fmla="*/ f19 1 2135895"/>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5145509" h="2135895">
                  <a:moveTo>
                    <a:pt x="f5" y="f5"/>
                  </a:moveTo>
                  <a:lnTo>
                    <a:pt x="f6" y="f5"/>
                  </a:lnTo>
                  <a:lnTo>
                    <a:pt x="f6" y="f7"/>
                  </a:lnTo>
                  <a:lnTo>
                    <a:pt x="f5" y="f7"/>
                  </a:lnTo>
                  <a:lnTo>
                    <a:pt x="f5" y="f5"/>
                  </a:lnTo>
                  <a:close/>
                </a:path>
              </a:pathLst>
            </a:custGeom>
            <a:noFill/>
            <a:ln cap="flat">
              <a:noFill/>
              <a:prstDash val="solid"/>
            </a:ln>
          </p:spPr>
          <p:txBody>
            <a:bodyPr vert="horz" wrap="square" lIns="137160" tIns="17775" rIns="17775" bIns="17775" anchor="t" anchorCtr="0" compatLnSpc="1">
              <a:noAutofit/>
            </a:bodyPr>
            <a:lstStyle/>
            <a:p>
              <a:pPr marL="0" marR="0" lvl="0" indent="0" algn="l" defTabSz="622304"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entury Gothic"/>
                </a:rPr>
                <a:t>Replacing pews with chairs increases space flexibility and allows for easier reconfiguration of the environment. An assessment can then be made about future requirements for stackable pews, for which fundraising will be needed.</a:t>
              </a:r>
              <a:endParaRPr lang="en-US" sz="1400" b="0" i="0" u="none" strike="noStrike" kern="1200" cap="none" spc="0" baseline="0">
                <a:solidFill>
                  <a:srgbClr val="000000"/>
                </a:solidFill>
                <a:uFillTx/>
                <a:latin typeface="Century Gothic"/>
              </a:endParaRPr>
            </a:p>
          </p:txBody>
        </p:sp>
      </p:grpSp>
    </p:spTree>
  </p:cSld>
  <p:clrMapOvr>
    <a:masterClrMapping/>
  </p:clrMapOvr>
  <p:transition>
    <p:fade/>
  </p:transition>
</p:sld>
</file>

<file path=ppt/theme/theme1.xml><?xml version="1.0" encoding="utf-8"?>
<a:theme xmlns:a="http://schemas.openxmlformats.org/drawingml/2006/main" name="Wis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71</TotalTime>
  <Words>998</Words>
  <Application>Microsoft Office PowerPoint</Application>
  <PresentationFormat>Widescreen</PresentationFormat>
  <Paragraphs>56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Century Gothic</vt:lpstr>
      <vt:lpstr>Wingdings 3</vt:lpstr>
      <vt:lpstr>Wisp</vt:lpstr>
      <vt:lpstr>Transforming Our Seating: From Pews to Chairs, and back to Pews</vt:lpstr>
      <vt:lpstr>Current Seating Situation: Overview of Existing Pews</vt:lpstr>
      <vt:lpstr>Motivation for Change: Benefits of Flexible Seating</vt:lpstr>
      <vt:lpstr>Short-Term Plan: Replacing Pews with Temporary Chairs</vt:lpstr>
      <vt:lpstr>Long-Term Vision: Investing in new stackable Pews</vt:lpstr>
      <vt:lpstr>Implementation Timeline and Key Milestones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Atinson</dc:creator>
  <cp:lastModifiedBy>Jennifer Atinson</cp:lastModifiedBy>
  <cp:revision>1</cp:revision>
  <cp:lastPrinted>2025-07-26T20:14:32Z</cp:lastPrinted>
  <dcterms:created xsi:type="dcterms:W3CDTF">2025-07-26T19:08:31Z</dcterms:created>
  <dcterms:modified xsi:type="dcterms:W3CDTF">2025-07-26T21:52:32Z</dcterms:modified>
</cp:coreProperties>
</file>