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  <p:sldMasterId id="2147483768" r:id="rId11"/>
  </p:sldMasterIdLst>
  <p:notesMasterIdLst>
    <p:notesMasterId r:id="rId13"/>
  </p:notesMasterIdLst>
  <p:handoutMasterIdLst>
    <p:handoutMasterId r:id="rId14"/>
  </p:handoutMasterIdLst>
  <p:sldIdLst>
    <p:sldId id="256" r:id="rId12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 Unicode M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2D7BCF9-16E0-4DBD-8351-B57DFFD153E1}" type="slidenum">
              <a:t>‹#›</a:t>
            </a:fld>
            <a:endParaRPr lang="en-GB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72830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/>
          <a:lstStyle>
            <a:lvl1pPr lvl="0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/>
          <a:lstStyle>
            <a:lvl1pPr lvl="0" algn="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2B6A20A0-C936-450C-854F-B2520C19397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410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GB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60475D6-EA82-41D2-9726-79A310BF1BD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41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FEC3F0-5D7C-4699-8204-4221EF2AAA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50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F3C394-F3A1-4E3E-A2BC-C4C5145B7C0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11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A02894-17E8-4F83-9229-9B3F0A146B5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7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5792DC-6321-439C-80D5-12028BDE2B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72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2479675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273050"/>
            <a:ext cx="2479675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4B8188-8107-4A3A-9121-E353CFA4519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53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8EC836-D66F-428D-94C2-B057E2ECDDF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74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DD66F91-BECC-4080-BAA0-48C5ABB004C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45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081D22-1A44-4AE3-AD6B-372503334FB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49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514674-735D-4825-B7D5-96020A6ACB0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411E78-5977-4732-8347-9FA467936FA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98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4590B8-A2BB-4041-B655-586B48DE144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04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F61471-DBC0-478E-8224-D85A3CC11C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9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31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31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AEE5CA-6BA4-425E-86B8-4583F46CF24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563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0DD8FB-7425-440D-9014-EEC88325EE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98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70AD64-60C4-466E-8716-D7D2DA88712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16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421546-50E5-48FE-99FD-32BA71DFD98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13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2288" y="612775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612775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57DF98-7D5E-48C5-9A15-8139257AD18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87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BDCA270-732B-45C1-BAAF-721EBB22DA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59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7FB307-9C3C-48AA-8CA3-E3B54085489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07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4002A4-1A02-4F91-98F6-4DA70870189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60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B7CF6F-B8F0-4610-B857-661FAD3ADE9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13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E88DC7-3992-4E77-A18A-3DBC34EC30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6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FFADB1-9E8D-46EC-9F09-C40AB6CE41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0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E132A3-BC54-42F7-8BF1-B66E6CB46E1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89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07088" y="612775"/>
            <a:ext cx="1371600" cy="4754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2288" y="612775"/>
            <a:ext cx="3962400" cy="4754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1465A3-891B-4E3E-BC4E-E12A5FED7D0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5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B9C112-DF52-4008-8260-653A99263E0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70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A576CEB-74CB-4729-80D4-720AC2AD2A0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48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E75BB2-D626-42F0-94A5-EA2C24FE15E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8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120651-C3A7-4878-A448-80168D50483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AE7CC3-B168-46D6-9A3E-E1CEB516CD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27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BAE0BD-81CF-40DD-969B-D537C8824AF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6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BBB0EB-B5E7-49AF-AB8A-E06F511924D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26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E4CDB8-7BFD-464C-9889-7CF4E87F632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61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09D78D-0C76-461D-8772-D9B971F570B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40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09C1DB-16C9-477F-88CA-836F8A12C5C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6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7053C2-8D5B-4343-80A9-3725050CC38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73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19B5CC-B315-4CC6-9629-74B0809DB67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93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DCB545-2C71-4FF6-B5F3-E4719EBEEFE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11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145A32-827A-412C-947F-062FF966EFF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55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638"/>
            <a:ext cx="2933700" cy="585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3300" y="274638"/>
            <a:ext cx="2933700" cy="5851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E88B06-4334-4B9B-89A3-B73F1929D25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30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0BB084-5C7E-4BCF-90E8-0983A0B0564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69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AE65B8-9F9D-41D5-8863-E9AB8E4C285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31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F27F8D5-B056-4AFA-9492-384CA1765C3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82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394B633-7327-4788-AD91-A92F179AD97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15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06F7289-AD60-444C-AB69-C3C0C6EF1FA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6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73F7CD-87B1-4B9A-82C6-E9BD4C19DA3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18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A768BE-694D-4EEA-B096-5B850CEF5F7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52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AD5066-C2E3-4A7E-B149-A70ED04950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39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B72C1B5-DA6C-4A96-AEBB-508BE1EB6F7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0499FB-8D55-48F0-9EB9-2A046D63653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2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9489826-14D1-4157-BF94-72DF6BB9A27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04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CFE2D5-0E36-4375-A2BD-0A33FCA9A0F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580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D0E75B-2375-40C7-8A5E-DE7FCA0A3F5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6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1D71F7-5F76-48CF-A8B0-04D0539E9DA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56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A5445E-3B9D-4C40-970F-CF74719024A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63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2D9B5E-0B04-4925-89BF-AF24B49577A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11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2ED009-5066-4E0E-90EA-69B85B143C8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78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DB40C3-DF0B-4FF4-AD3F-81A3C7C8B35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D4BEA7-DA80-422C-A5E0-2142E5D3B63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75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2638CF-7551-4542-845A-C5200F305F4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82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B734C-1CB6-4F5E-BDCD-66BBF26A63E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54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E7DAE4-CE3F-4DD1-A887-6F8C69D76CF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3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B4FC62E-065E-43E2-A209-213825AE2CD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65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313" y="2906713"/>
            <a:ext cx="3810000" cy="1500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2906713"/>
            <a:ext cx="3810000" cy="1500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A8C5EAB-222C-43F4-AFA4-A365D1E17B2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64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08E4BD2-4FB9-42DF-9D5C-6C96FB35C88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5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220FEE6-53D8-41CF-B6FB-67191FE6F7E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8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B82DBED-0069-428B-895D-8E5314038F7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37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109243-F361-4F02-8E6B-76910A354F3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D00770-8160-4A7F-A5A9-D19E7E60020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71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AF4617-F29B-419F-901D-91FCBF73595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77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8BC771-64CA-4030-9A64-7F406CAC962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19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613" y="2906713"/>
            <a:ext cx="1943100" cy="28622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313" y="2906713"/>
            <a:ext cx="5676900" cy="28622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934B4DD-A782-4548-8EA8-201333B1C6B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9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E8DF8E2-B14A-4352-9C85-361387635D0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26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78B808-85B5-4A11-8A19-35FE0CB1290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9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F943B0-A067-47E4-8060-23E15B18979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57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1943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2700" y="1600200"/>
            <a:ext cx="1943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F6EA03-4FDD-4FD3-8EA1-F6F5C9564B4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51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C154454-EF0E-48CC-B60C-47B6774005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08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FE3F343-A164-4CB0-8EDC-852E7C41021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00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C914-F335-4B7A-965F-5CB46FC0EFE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06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614F3F-F62A-4EFC-B461-6C3E01D8965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81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C6E5CF-6391-498D-B8C9-A593C2FD9BC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4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2ED81F-1FF3-4AB7-B5EB-6AF76734BF8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298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7FDE163-450A-411D-97E4-763533A4149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74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7ADE3F-54D7-489B-A303-4A8624BD076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8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900AFFD-2B35-405B-8B75-05C961EC5F3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13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45EE24-2C73-47D7-9389-6767E3B9D3E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45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3976FA-304E-4B84-A874-015B2E43239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17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1D0611-0C93-4B28-BAF4-63A41BFF1B3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41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5113"/>
            <a:ext cx="1943100" cy="639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2700" y="1535113"/>
            <a:ext cx="1944688" cy="639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ED7315-0BDB-4D69-80FF-6D19166B476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9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A144F6-994A-4964-A043-EF90A9C19F3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1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7AB04B-1C4E-42C2-AD28-DA8E30831F7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93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631254-6113-4475-9AE0-9ADA899DCFE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12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FF0DB9F-652F-40AE-8A55-B5247153E0C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1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BB6EBF1-B92F-450D-8715-AC057E6E12C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6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4F0252-2D87-406D-BED4-ECDA379B329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82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1900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1900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918330-C246-4186-9A25-C2E1F879E55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37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30B3DC-64B0-4CF8-8681-D652735DF7C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62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70C826-4EAE-4650-A792-DFB6E484C84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87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532E84-952D-43C4-96AA-A8499CE4E43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77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A19E19-6E8B-4B22-A86B-87D42E0437A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03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243680-5636-4272-A119-B240129A693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20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9353BC-9C2D-4021-AAA8-878402C151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06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BD3FA2-5A52-44F6-B991-F7D41CCF58B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62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F469144-E8FB-4A4D-B052-18768C0ED96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18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9948452-800D-4571-BD45-476E00FB8DE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1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BF618D1-C7D4-432D-8C3B-142A153C357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54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9FAA63-D6CF-4FFC-AF48-17E1EA39D25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84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B3EDCC6-35FF-461C-992C-1015B818B77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12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5EC7E60-FC90-4D2A-A48F-48EC40B63FC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68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82A752-6485-48C7-9AC4-BAB06872128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37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F9D20D-D157-41DA-A57F-418B8B1EA11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61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384CEC-CCE4-44E0-9FDF-0E1D5F2CC2D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98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05CF0C-ACCD-49C2-9ADE-519CAA4E750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20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A47F69-A6C8-4312-8527-5AC6BCA48C2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45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7C1193-BE72-4917-863D-2A040D576ED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03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E96F216-18E1-4CA8-8E22-B5E73524E56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52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F66230-87B3-4E0D-BC9A-C759055CC6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29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8BF45B-7CE2-47A1-A217-60C6FD65DD9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87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8E96AE2-1243-4808-BC07-A29F6D74855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69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BA5A7D6-CF9D-40B9-9776-C826778CDD5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64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5799" y="2130480"/>
            <a:ext cx="7772039" cy="1469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7565E2AC-F37C-494B-B567-345D732FD113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3575159" y="272880"/>
            <a:ext cx="5111279" cy="58528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quarter" idx="4294967295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190D051D-BD46-4571-B120-9D28D5699A7F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000" b="1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281"/>
        </a:spcBef>
        <a:spcAft>
          <a:spcPts val="0"/>
        </a:spcAft>
        <a:buNone/>
        <a:tabLst>
          <a:tab pos="0" algn="l"/>
        </a:tabLst>
        <a:defRPr lang="en-US" sz="1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  <a:lvl2pPr marL="0" marR="0" lvl="1" indent="0" algn="l" rtl="0" hangingPunct="1">
        <a:lnSpc>
          <a:spcPct val="100000"/>
        </a:lnSpc>
        <a:spcBef>
          <a:spcPts val="56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2pPr>
      <a:lvl3pPr marL="0" marR="0" lvl="2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3pPr>
      <a:lvl4pPr marL="0" marR="0" lvl="3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4pPr>
      <a:lvl5pPr marL="0" marR="0" lvl="4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5pPr>
    </p:bodyStyle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body" idx="1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quarter" idx="4294967295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3F5AEE40-3DD9-4B72-8669-1A251EAC1B57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000" b="1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281"/>
        </a:spcBef>
        <a:spcAft>
          <a:spcPts val="0"/>
        </a:spcAft>
        <a:buNone/>
        <a:tabLst>
          <a:tab pos="0" algn="l"/>
        </a:tabLst>
        <a:defRPr lang="en-US" sz="1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vert="eaVert" wrap="square" lIns="45720" tIns="91440" rIns="45720" bIns="9144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13A61296-AB8A-4872-941B-9AF7B2FB4D66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64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32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  <a:lvl2pPr marL="0" marR="0" lvl="1" indent="0" algn="l" rtl="0" hangingPunct="1">
        <a:lnSpc>
          <a:spcPct val="100000"/>
        </a:lnSpc>
        <a:spcBef>
          <a:spcPts val="56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2pPr>
      <a:lvl3pPr marL="0" marR="0" lvl="2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3pPr>
      <a:lvl4pPr marL="0" marR="0" lvl="3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4pPr>
      <a:lvl5pPr marL="0" marR="0" lvl="4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5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/>
          </p:nvPr>
        </p:nvSpPr>
        <p:spPr>
          <a:xfrm>
            <a:off x="6629400" y="274680"/>
            <a:ext cx="2057039" cy="5851080"/>
          </a:xfrm>
          <a:prstGeom prst="rect">
            <a:avLst/>
          </a:prstGeom>
          <a:noFill/>
          <a:ln>
            <a:noFill/>
          </a:ln>
        </p:spPr>
        <p:txBody>
          <a:bodyPr vert="eaVert" wrap="square" lIns="45720" tIns="91440" rIns="45720" bIns="9144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>
            <a:noFill/>
          </a:ln>
        </p:spPr>
        <p:txBody>
          <a:bodyPr vert="eaVert" wrap="square" lIns="45720" tIns="91440" rIns="45720" bIns="9144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CAA38DBC-830E-4C12-86F8-6AAABC65A3C3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64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32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  <a:lvl2pPr marL="0" marR="0" lvl="1" indent="0" algn="l" rtl="0" hangingPunct="1">
        <a:lnSpc>
          <a:spcPct val="100000"/>
        </a:lnSpc>
        <a:spcBef>
          <a:spcPts val="56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2pPr>
      <a:lvl3pPr marL="0" marR="0" lvl="2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3pPr>
      <a:lvl4pPr marL="0" marR="0" lvl="3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4pPr>
      <a:lvl5pPr marL="0" marR="0" lvl="4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5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2F48A1B3-44F0-4179-91BF-F338899CF9B5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64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32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  <a:lvl2pPr marL="0" marR="0" lvl="1" indent="0" algn="l" rtl="0" hangingPunct="1">
        <a:lnSpc>
          <a:spcPct val="100000"/>
        </a:lnSpc>
        <a:spcBef>
          <a:spcPts val="56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2pPr>
      <a:lvl3pPr marL="0" marR="0" lvl="2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3pPr>
      <a:lvl4pPr marL="0" marR="0" lvl="3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4pPr>
      <a:lvl5pPr marL="0" marR="0" lvl="4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5pPr>
    </p:bodyStyle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159" y="4406759"/>
            <a:ext cx="7772039" cy="136188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159" y="2906640"/>
            <a:ext cx="7772039" cy="1499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C098C9FC-9AA3-4B3D-B51A-25FC1D9C5F96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000" b="1" i="0" u="none" strike="noStrike" kern="1200" cap="all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400"/>
        </a:spcBef>
        <a:spcAft>
          <a:spcPts val="0"/>
        </a:spcAft>
        <a:buNone/>
        <a:tabLst>
          <a:tab pos="0" algn="l"/>
        </a:tabLst>
        <a:defRPr lang="en-US" sz="2000" b="0" i="0" u="none" strike="noStrike" cap="none" spc="0" baseline="0">
          <a:ln>
            <a:noFill/>
          </a:ln>
          <a:solidFill>
            <a:srgbClr val="8B8B8B"/>
          </a:solidFill>
          <a:highlight>
            <a:scrgbClr r="0" g="0" b="0">
              <a:alpha val="0"/>
            </a:scrgbClr>
          </a:highlight>
          <a:latin typeface="Calibri"/>
        </a:defRPr>
      </a:lvl1pPr>
    </p:bodyStyle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119" cy="4525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type="body" sz="quarter" idx="4294967295"/>
          </p:nvPr>
        </p:nvSpPr>
        <p:spPr>
          <a:xfrm>
            <a:off x="4648320" y="1600200"/>
            <a:ext cx="4038119" cy="4525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4C72AA42-6C00-463A-B940-91F18B2FC1DF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56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  <a:lvl2pPr marL="0" marR="0" lvl="1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2pPr>
      <a:lvl3pPr marL="0" marR="0" lvl="2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3pPr>
      <a:lvl4pPr marL="0" marR="0" lvl="3" indent="0" algn="l" rtl="0" hangingPunct="1">
        <a:lnSpc>
          <a:spcPct val="100000"/>
        </a:lnSpc>
        <a:spcBef>
          <a:spcPts val="36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1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4pPr>
      <a:lvl5pPr marL="0" marR="0" lvl="4" indent="0" algn="l" rtl="0" hangingPunct="1">
        <a:lnSpc>
          <a:spcPct val="100000"/>
        </a:lnSpc>
        <a:spcBef>
          <a:spcPts val="36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en-US" sz="1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5pPr>
    </p:bodyStyle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039"/>
            <a:ext cx="4039920" cy="639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type="body" sz="quarter" idx="4294967295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sz="quarter" idx="4294967295"/>
          </p:nvPr>
        </p:nvSpPr>
        <p:spPr>
          <a:xfrm>
            <a:off x="4645080" y="1535039"/>
            <a:ext cx="4041359" cy="6393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type="body" sz="quarter" idx="4294967295"/>
          </p:nvPr>
        </p:nvSpPr>
        <p:spPr>
          <a:xfrm>
            <a:off x="4645080" y="2174760"/>
            <a:ext cx="4041359" cy="3951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1CBAE1DE-F77F-45F3-9C80-1D012BFD7F46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24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  <a:lvl2pPr marL="0" marR="0" lvl="1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20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2pPr>
      <a:lvl3pPr marL="0" marR="0" lvl="2" indent="0" algn="l" rtl="0" hangingPunct="1">
        <a:lnSpc>
          <a:spcPct val="100000"/>
        </a:lnSpc>
        <a:spcBef>
          <a:spcPts val="36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en-US" sz="18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3pPr>
      <a:lvl4pPr marL="0" marR="0" lvl="3" indent="0" algn="l" rtl="0" hangingPunct="1">
        <a:lnSpc>
          <a:spcPct val="100000"/>
        </a:lnSpc>
        <a:spcBef>
          <a:spcPts val="32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en-US" sz="16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4pPr>
      <a:lvl5pPr marL="0" marR="0" lvl="4" indent="0" algn="l" rtl="0" hangingPunct="1">
        <a:lnSpc>
          <a:spcPct val="100000"/>
        </a:lnSpc>
        <a:spcBef>
          <a:spcPts val="32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en-US" sz="1600" b="0" i="0" u="none" strike="noStrike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5pPr>
    </p:bodyStyle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622C864E-3C2D-4A6F-84E7-932C8B1E3D0A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 Unicode MS" pitchFamily="2"/>
        </a:defRPr>
      </a:lvl1pPr>
    </p:titleStyle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lvl="0" algn="ctr" rtl="0" hangingPunct="0">
              <a:buNone/>
              <a:tabLst/>
              <a:defRPr lang="en-GB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4D229B4E-4C92-47A4-807F-234B9B7DFA3F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hristmas Tree Festival&#10;2nd &amp; 3rd December&#10;10 to 4pm&#10;&#10;&#10;&#10;&#10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 noGrp="1"/>
          </p:cNvSpPr>
          <p:nvPr>
            <p:ph type="title" idx="4294967295"/>
          </p:nvPr>
        </p:nvSpPr>
        <p:spPr>
          <a:xfrm>
            <a:off x="457200" y="272880"/>
            <a:ext cx="3007800" cy="3731760"/>
          </a:xfrm>
        </p:spPr>
        <p:txBody>
          <a:bodyPr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 algn="ctr">
              <a:buNone/>
            </a:pPr>
            <a:r>
              <a:rPr lang="en-GB" sz="2800" dirty="0" smtClean="0"/>
              <a:t>Christmas Tree </a:t>
            </a:r>
            <a:r>
              <a:rPr lang="en-GB" sz="2800" dirty="0" err="1" smtClean="0"/>
              <a:t>Festival</a:t>
            </a:r>
            <a:r>
              <a:rPr lang="en-GB" sz="2800" baseline="30000" dirty="0" err="1" smtClean="0"/>
              <a:t>th</a:t>
            </a:r>
            <a:r>
              <a:rPr lang="en-GB" sz="2800" dirty="0" smtClean="0"/>
              <a:t> 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Christmas </a:t>
            </a:r>
            <a:br>
              <a:rPr lang="en-GB" sz="2800" dirty="0" smtClean="0"/>
            </a:br>
            <a:r>
              <a:rPr lang="en-GB" sz="2800" dirty="0" smtClean="0"/>
              <a:t>Tree</a:t>
            </a:r>
            <a:br>
              <a:rPr lang="en-GB" sz="2800" dirty="0" smtClean="0"/>
            </a:br>
            <a:r>
              <a:rPr lang="en-GB" sz="2800" dirty="0" smtClean="0"/>
              <a:t>Festival</a:t>
            </a:r>
            <a:br>
              <a:rPr lang="en-GB" sz="2800" dirty="0" smtClean="0"/>
            </a:br>
            <a:r>
              <a:rPr lang="en-GB" sz="2800" dirty="0" smtClean="0"/>
              <a:t>November 29th</a:t>
            </a:r>
            <a:br>
              <a:rPr lang="en-GB" sz="2800" dirty="0" smtClean="0"/>
            </a:br>
            <a:r>
              <a:rPr lang="en-GB" sz="2800" dirty="0" smtClean="0"/>
              <a:t> 10am to 4pm</a:t>
            </a:r>
            <a:br>
              <a:rPr lang="en-GB" sz="2800" dirty="0" smtClean="0"/>
            </a:br>
            <a:r>
              <a:rPr lang="en-GB" sz="2800" dirty="0" smtClean="0"/>
              <a:t> 30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November</a:t>
            </a:r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12pm </a:t>
            </a:r>
            <a:r>
              <a:rPr lang="en-GB" sz="2800" dirty="0" smtClean="0"/>
              <a:t>to 4pm</a:t>
            </a:r>
            <a:endParaRPr lang="en-GB" dirty="0"/>
          </a:p>
        </p:txBody>
      </p:sp>
      <p:sp>
        <p:nvSpPr>
          <p:cNvPr id="3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457200" y="4437000"/>
            <a:ext cx="3007800" cy="1688760"/>
          </a:xfrm>
        </p:spPr>
        <p:txBody>
          <a:bodyPr/>
          <a:lstStyle>
            <a:def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None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defPPr>
            <a:lvl1pPr marL="432000" lvl="0" indent="-324000" algn="l" rtl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3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1pPr>
            <a:lvl2pPr marL="864000" lvl="1" indent="-324000" algn="l" rtl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4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2pPr>
            <a:lvl3pPr marL="1295999" lvl="2" indent="-288000" algn="l" rtl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3pPr>
            <a:lvl4pPr marL="1728000" lvl="3" indent="-216000" algn="l" rtl="0" hangingPunct="1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OpenSymbol"/>
              <a:buChar char="–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4pPr>
            <a:lvl5pPr marL="2160000" lvl="4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5pPr>
            <a:lvl6pPr marL="2592000" lvl="5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6pPr>
            <a:lvl7pPr marL="3024000" lvl="6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7pPr>
            <a:lvl8pPr marL="3456000" lvl="7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8pPr>
            <a:lvl9pPr marL="3887999" lvl="8" indent="-216000" algn="l" rtl="0" hangingPunct="1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OpenSymbol"/>
              <a:buChar char="●"/>
              <a:defRPr lang="en-US" sz="20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 Unicode MS" pitchFamily="2"/>
              </a:defRPr>
            </a:lvl9pPr>
          </a:lstStyle>
          <a:p>
            <a:pPr marL="0" lvl="0" indent="0" algn="ctr">
              <a:spcBef>
                <a:spcPts val="439"/>
              </a:spcBef>
              <a:buNone/>
            </a:pPr>
            <a:r>
              <a:rPr lang="en-GB" sz="2200">
                <a:latin typeface="Arial Black" pitchFamily="34"/>
              </a:rPr>
              <a:t>Come and celebrate our festival of trees and nativities</a:t>
            </a:r>
          </a:p>
        </p:txBody>
      </p:sp>
      <p:pic>
        <p:nvPicPr>
          <p:cNvPr id="4" name="Picture 8" descr="C:\Users\Patrick\AppData\Local\Microsoft\Windows\INetCache\IE\RAP44B07\christmas-tree-with-gifts[1].jpg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36000" y="980640"/>
            <a:ext cx="5111279" cy="5184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ontent with Cap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Picture with Cap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and Vertical Tex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ertical Title and Tex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itle and 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ection Head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wo 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Comparis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itle Onl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Title Slide</vt:lpstr>
      <vt:lpstr>Title and Vertical Text</vt:lpstr>
      <vt:lpstr>Vertical Title and Text</vt:lpstr>
      <vt:lpstr>Title and Content</vt:lpstr>
      <vt:lpstr>Section Header</vt:lpstr>
      <vt:lpstr>Two Content</vt:lpstr>
      <vt:lpstr>Comparison</vt:lpstr>
      <vt:lpstr>Title Only</vt:lpstr>
      <vt:lpstr>Blank</vt:lpstr>
      <vt:lpstr>Content with Caption</vt:lpstr>
      <vt:lpstr>Picture with Caption</vt:lpstr>
      <vt:lpstr>Christmas Tree Festivalth         Christmas  Tree Festival November 29th  10am to 4pm  30th November 12pm to 4pm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Tree Festival 2nd &amp; 3rd December 10 to 4pm</dc:title>
  <dc:creator>Patrick Mulcahy</dc:creator>
  <cp:lastModifiedBy>Patrick's</cp:lastModifiedBy>
  <cp:revision>5</cp:revision>
  <dcterms:created xsi:type="dcterms:W3CDTF">2023-10-30T16:05:49Z</dcterms:created>
  <dcterms:modified xsi:type="dcterms:W3CDTF">2025-11-21T12:02:39Z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PresentationFormat">
    <vt:lpwstr>On-screen Show (4:3)</vt:lpwstr>
  </property>
  <property fmtid="{D5CDD505-2E9C-101B-9397-08002B2CF9AE}" pid="4" name="Slides">
    <vt:r8>1</vt:r8>
  </property>
</Properties>
</file>