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>
        <p:scale>
          <a:sx n="66" d="100"/>
          <a:sy n="66" d="100"/>
        </p:scale>
        <p:origin x="13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55F01-7576-4424-B66B-2665E3592A38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4A827-7017-4CCE-AE7A-AE1A651CB4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99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6CD5A-799A-2BFD-2945-25BC0D2F2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7778CE-E08D-01D1-4084-7D71B950B1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2AF7F4-29D8-B3EA-C82C-34A90FDBB0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795206-EF37-E64F-B506-D3815E4D84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D4A827-7017-4CCE-AE7A-AE1A651CB4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846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71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1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80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5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50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13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431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685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67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81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BAD62-D76C-4139-8FED-50D445EF31AE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6337C-4F27-48F3-ACBB-FD640B9CF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21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C7464-9C6A-8246-C885-3F7C904A2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9BDD89A-C1D1-63B0-1537-0907A64624B0}"/>
              </a:ext>
            </a:extLst>
          </p:cNvPr>
          <p:cNvSpPr txBox="1"/>
          <p:nvPr/>
        </p:nvSpPr>
        <p:spPr>
          <a:xfrm>
            <a:off x="176987" y="3082821"/>
            <a:ext cx="4660491" cy="37164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Regular Groups</a:t>
            </a:r>
          </a:p>
          <a:p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Prayer walk: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Tuesday Oct 7</a:t>
            </a:r>
            <a:r>
              <a:rPr lang="en-GB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th, 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10-11am, meet at Church at Montrose Court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Deanery Prayer</a:t>
            </a:r>
            <a:r>
              <a:rPr lang="en-US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Tuesday Oct 7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12:30-1:30pm, meet at Christ Church, Cinderhill, to pray for the churches in our area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Tuesday Break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Toddlers' group, St Helen’s Church Hall on Tuesday Oct 7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 9-11.30am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Men’s Group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Drinks at the Horse and Jockey, Monday Oct 6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8-10pm.</a:t>
            </a:r>
          </a:p>
          <a:p>
            <a:endParaRPr lang="en-US" sz="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Friendship Club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Wed Oct 15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29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with speaker &amp; or entertainment from 2-4pm.  In St Helen’s Church Hall.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Connect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 Helen’s Church open for a quiet space and coffee and chat, Saturday, Oct 4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(not on 18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th)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10am-12pm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Youth Social</a:t>
            </a:r>
            <a:r>
              <a: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Friday, Oct 24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there will be a youth social.  Contact Nakita for more details.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staplefordparishyouth@gmail.com</a:t>
            </a:r>
            <a:endParaRPr lang="en-US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 groups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Groups meet at a variety of times for friendship, prayer and bible study.  Ask the service leaders for more details.</a:t>
            </a:r>
          </a:p>
        </p:txBody>
      </p:sp>
      <p:pic>
        <p:nvPicPr>
          <p:cNvPr id="13" name="Picture 12" descr="A logo for a parish&#10;&#10;Description automatically generated">
            <a:extLst>
              <a:ext uri="{FF2B5EF4-FFF2-40B4-BE49-F238E27FC236}">
                <a16:creationId xmlns:a16="http://schemas.microsoft.com/office/drawing/2014/main" id="{17CFCC2C-557D-F9E2-1293-7D25C4E752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217" y="-3260"/>
            <a:ext cx="1806783" cy="798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DC4B52-8720-2B09-5EB0-6BDC7BA64510}"/>
              </a:ext>
            </a:extLst>
          </p:cNvPr>
          <p:cNvSpPr txBox="1"/>
          <p:nvPr/>
        </p:nvSpPr>
        <p:spPr>
          <a:xfrm>
            <a:off x="471952" y="9839"/>
            <a:ext cx="428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Eras Demi ITC" panose="020B0805030504020804" pitchFamily="34" charset="0"/>
              </a:rPr>
              <a:t>Stapleford Parish News October 2025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6C3E29-E4E8-8A43-93CE-B6422787AE74}"/>
              </a:ext>
            </a:extLst>
          </p:cNvPr>
          <p:cNvSpPr txBox="1"/>
          <p:nvPr/>
        </p:nvSpPr>
        <p:spPr>
          <a:xfrm>
            <a:off x="176986" y="662156"/>
            <a:ext cx="4660492" cy="23544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Creed Course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continuing to run on Wednesday evenings 7:30-8:30pm in St Helen’s Church.  This </a:t>
            </a:r>
            <a:r>
              <a:rPr lang="en-GB" sz="11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explores the Creed, its meaning and challenges and its application today. All welcome to join in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Please book via the church office.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Alpha Course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continuing to run Thursday evenings, in St Helen’s Church </a:t>
            </a:r>
            <a:r>
              <a:rPr lang="en-US" sz="1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Annexe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Contact the church office if you would like to join this.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Moon Festival Fair</a:t>
            </a:r>
            <a:endParaRPr lang="en-US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Saturday, Oct 11</a:t>
            </a:r>
            <a:r>
              <a:rPr lang="en-US" sz="11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11am-4pm at St Helen’s Church.  With 25 food and handcraft stalls, performances, Exhibition (Bridges of Belongings) and a moon photo spot.  All welcome.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E80A01-88D1-677F-9E39-B646B637D472}"/>
              </a:ext>
            </a:extLst>
          </p:cNvPr>
          <p:cNvSpPr txBox="1"/>
          <p:nvPr/>
        </p:nvSpPr>
        <p:spPr>
          <a:xfrm>
            <a:off x="5127515" y="830962"/>
            <a:ext cx="4660491" cy="25699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 Helen’s Services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Worship every Sunday at 10am and 6.30pm</a:t>
            </a:r>
          </a:p>
          <a:p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Oct 5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10am Holy Communion, 6.30pm Evening Worship</a:t>
            </a:r>
          </a:p>
          <a:p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Oct 12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10am Morning Worship, 6.30pm Evening Worship</a:t>
            </a:r>
          </a:p>
          <a:p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Oct 19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10am Morning Worship, 6.30pm Holy Communion</a:t>
            </a:r>
          </a:p>
          <a:p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Oct 26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10am Worship for everyone, 6.30pm Evening Worship</a:t>
            </a:r>
          </a:p>
          <a:p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Sunday mornings Oct 5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12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19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there are groups for children that meet alongside the church service and for 10-16s on the 5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19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On Oct 26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children stay with their families in church.</a:t>
            </a:r>
          </a:p>
          <a:p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BCP Morning Prayer service, every Wednesday at 11am at St Helen’s.  Holy Communion on Oct 1st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C25E19-1AB3-12A7-2017-BC7C5158C28B}"/>
              </a:ext>
            </a:extLst>
          </p:cNvPr>
          <p:cNvSpPr txBox="1"/>
          <p:nvPr/>
        </p:nvSpPr>
        <p:spPr>
          <a:xfrm>
            <a:off x="5127515" y="4596265"/>
            <a:ext cx="4660491" cy="1061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Church at Montrose Court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Sunday Oct 12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4pm: Afternoon Tea and Communion 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Sunday Oct 26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4pm: Family Fun</a:t>
            </a:r>
          </a:p>
          <a:p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Café and foodbank:  every Monday and Wednesday 10-11.30am, finishing with a time of prayer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25B492-262B-528E-417E-3A7626211844}"/>
              </a:ext>
            </a:extLst>
          </p:cNvPr>
          <p:cNvSpPr txBox="1"/>
          <p:nvPr/>
        </p:nvSpPr>
        <p:spPr>
          <a:xfrm>
            <a:off x="5127514" y="3521527"/>
            <a:ext cx="466049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 Luke’s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Worship every Sunday at 10am.  On Oct 12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includes Holy Communion.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Bible study group every Tuesday at 2pm at St Luke’s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Oct 5</a:t>
            </a:r>
            <a:r>
              <a:rPr lang="en-US" sz="105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Harvest Festival.  Please donate tinned food for the foodbank.  Followed by a Harvest Lunch.</a:t>
            </a:r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3F4268-AD9C-C981-0569-A413BCAB4806}"/>
              </a:ext>
            </a:extLst>
          </p:cNvPr>
          <p:cNvSpPr txBox="1"/>
          <p:nvPr/>
        </p:nvSpPr>
        <p:spPr>
          <a:xfrm>
            <a:off x="1199537" y="292824"/>
            <a:ext cx="1610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are welcome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14854C-E9D6-153B-54F6-EF92DE2ED3FD}"/>
              </a:ext>
            </a:extLst>
          </p:cNvPr>
          <p:cNvSpPr txBox="1"/>
          <p:nvPr/>
        </p:nvSpPr>
        <p:spPr>
          <a:xfrm>
            <a:off x="5132432" y="5778726"/>
            <a:ext cx="466049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Details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Stapleford Parish Office (10am-12.30pm Mon-Fri) 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T: 0115 939 9958 | email: staplefordparish@aol.com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 us on Facebook: … St Helen’s Church</a:t>
            </a:r>
          </a:p>
          <a:p>
            <a:r>
              <a:rPr lang="en-US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Website: …. staplefordparish.org.uk</a:t>
            </a:r>
          </a:p>
        </p:txBody>
      </p:sp>
    </p:spTree>
    <p:extLst>
      <p:ext uri="{BB962C8B-B14F-4D97-AF65-F5344CB8AC3E}">
        <p14:creationId xmlns:p14="http://schemas.microsoft.com/office/powerpoint/2010/main" val="1736492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7889</TotalTime>
  <Words>517</Words>
  <Application>Microsoft Office PowerPoint</Application>
  <PresentationFormat>A4 Paper (210x297 mm)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Eras Demi ITC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Bell</dc:creator>
  <cp:lastModifiedBy>Stapleford Parish St Helens</cp:lastModifiedBy>
  <cp:revision>96</cp:revision>
  <cp:lastPrinted>2025-10-02T09:26:17Z</cp:lastPrinted>
  <dcterms:created xsi:type="dcterms:W3CDTF">2024-04-24T16:07:40Z</dcterms:created>
  <dcterms:modified xsi:type="dcterms:W3CDTF">2025-10-02T09:44:36Z</dcterms:modified>
</cp:coreProperties>
</file>