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945" r:id="rId2"/>
    <p:sldId id="987" r:id="rId3"/>
    <p:sldId id="981" r:id="rId4"/>
    <p:sldId id="963" r:id="rId5"/>
    <p:sldId id="986" r:id="rId6"/>
    <p:sldId id="980" r:id="rId7"/>
    <p:sldId id="967" r:id="rId8"/>
    <p:sldId id="923" r:id="rId9"/>
    <p:sldId id="940" r:id="rId10"/>
    <p:sldId id="978" r:id="rId11"/>
    <p:sldId id="977" r:id="rId12"/>
    <p:sldId id="985" r:id="rId13"/>
    <p:sldId id="988" r:id="rId14"/>
    <p:sldId id="972" r:id="rId15"/>
    <p:sldId id="965" r:id="rId16"/>
    <p:sldId id="984" r:id="rId17"/>
    <p:sldId id="96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Rg st="1" end="17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E3E2"/>
    <a:srgbClr val="F3D284"/>
    <a:srgbClr val="FAE7CF"/>
    <a:srgbClr val="290202"/>
    <a:srgbClr val="FF914B"/>
    <a:srgbClr val="F3F4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987" autoAdjust="0"/>
    <p:restoredTop sz="94660"/>
  </p:normalViewPr>
  <p:slideViewPr>
    <p:cSldViewPr snapToGrid="0">
      <p:cViewPr varScale="1">
        <p:scale>
          <a:sx n="97" d="100"/>
          <a:sy n="97" d="100"/>
        </p:scale>
        <p:origin x="174" y="30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7A18F-C608-47F2-8984-A3A603E7DC6F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7CC8A7-4C70-48FB-98B7-A6817BFB8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121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7CC8A7-4C70-48FB-98B7-A6817BFB8C6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32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F20E8-D4CF-39CC-E20B-6D6B52D683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8B9144-4E0F-EBB2-344F-E716C9698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95D1-55D9-3805-BDD2-015C2A75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AA3279-EC0F-3E32-73E6-8ED6EB3DE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1643E-E3A9-B055-EEBD-5722CA789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379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D4847D-A137-43ED-8F08-225D2D626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4B2A5A-CC4B-614B-DC33-4EFB35A6F0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6FFB49-B799-0B2E-5B0A-28CDEEB91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FDE54D-B3A5-9BA2-ECE4-C500F2DAF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9D7001-4081-618B-3C40-8718FA7E6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392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4888BC-E439-004F-3EA9-48F20C1C7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6DD8CA-E991-C857-15D6-0F74586026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BD3949-4E92-2A2F-F4F3-674B75B12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A80307-B2DB-CF05-08F1-712691F8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15FFF5-A1D6-DCC6-12AA-96373C6E1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132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3B86E-EC29-F33C-AA42-C8C767353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AA2B94-B4B0-376C-CD71-44BD5BD417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A2DFA0-EF1E-107E-3DED-07F516713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D097A-3A31-83EF-934E-203EC5D5B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8E8E9-3777-6125-5F34-A9CD323AC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8381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E788F-E2D7-6F54-2672-496B1CD87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291CAF-9C42-AD16-67F1-0371D538D3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A6504-0681-0980-58D6-D773C949A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D1AD9-7565-4367-5F45-587556669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ACB867-42A5-3E0B-2F35-411F48FD5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7638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EC35D-7CAA-3745-8F85-6BEDB28F76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00B45-FD04-B0EC-7AE5-FCA5BBA05C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0420A-A963-473D-ED62-91F069DBCA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337903-76D3-6D8B-24BC-93D91C7D6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5ECDE-3BE7-CCC3-BCFF-ADD4BC1D8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1B215C-7905-74D1-72A2-077016E1B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5800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DD3E2B-3F59-1B69-BEC5-68CFE5F5D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1E8F1-67AF-660A-BA02-0EEAD36DA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A6B2C6-64EF-92D6-921D-5F2C94E70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987771-2AF9-8D94-6302-10C40FD0E1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D46976-A2F1-7D74-F722-FCF79E5F044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788AF4C-EB92-1189-ACE4-99E5C3C5D3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E81E26-E327-0F6B-E63A-D1C12E25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38C70F-C000-E64B-9447-EEB642543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675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11776-6153-8F32-EE91-9325FB7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C2BAB1-65BB-D89A-E682-8D27AD83D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FFC26D-2C61-E93E-16ED-18E59DD6A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2C6125-BFE4-295E-CD08-10ADB5CDB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3922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41B110-139E-2FBD-B9F4-59D8BF776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99483A-5B25-1814-D948-00A3DBBFE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4A055F-BC89-F1E3-B51B-63C87FA4D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828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85837-FB1D-05E0-C419-54E15C3B8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CBE5D4-386E-AA05-1428-B38FEDB67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4B77FF-8817-C520-1609-A26119C54E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2811F-ACD9-BACD-9312-670BC35D2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6AED50-1BBF-9963-C6F3-7C8AE5613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A2357-59F6-E619-AADB-8FFD71B48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81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60F0-8FC4-2C73-6DDC-CA6BAE5B9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7ACB2E-F08A-4C47-B381-4BEF4AC73A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93BD70-0EAB-D7DC-09F4-38D34F13D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1E324A-6579-D230-4F44-D63A9C1D9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63DFE6-800E-C7F9-1740-964F75F2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3630E-513D-BB07-ED8F-E1EC759AE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8974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4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41B84-0B8C-E244-8096-F8F1C442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8D52C-B741-34B0-568E-7E19ED062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092D5B-DA5D-2A47-5D5E-5403F2FF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BC5587-BAA3-45FD-87F0-7CA6C6FA4477}" type="datetimeFigureOut">
              <a:rPr lang="en-GB" smtClean="0"/>
              <a:t>05/03/2025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DF4B34-521F-4282-169F-740DC3312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13547-9AA3-14FB-9685-8F74B6C3FC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F162C0-0122-40AE-AE17-E458EA4A8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438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sign with colorful text&#10;&#10;AI-generated content may be incorrect.">
            <a:extLst>
              <a:ext uri="{FF2B5EF4-FFF2-40B4-BE49-F238E27FC236}">
                <a16:creationId xmlns:a16="http://schemas.microsoft.com/office/drawing/2014/main" id="{B285116E-D4C7-B225-9D3D-C8CF37889D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5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AI-generated content may be incorrect.">
            <a:extLst>
              <a:ext uri="{FF2B5EF4-FFF2-40B4-BE49-F238E27FC236}">
                <a16:creationId xmlns:a16="http://schemas.microsoft.com/office/drawing/2014/main" id="{413BF572-A1B5-63F1-8ADE-B9CF002252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143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84B9C6-7F1C-4A61-5D91-AE2C25A08A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1A3A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up of coffee on a table&#10;&#10;Description automatically generated">
            <a:extLst>
              <a:ext uri="{FF2B5EF4-FFF2-40B4-BE49-F238E27FC236}">
                <a16:creationId xmlns:a16="http://schemas.microsoft.com/office/drawing/2014/main" id="{1169A07F-CD5E-F8E8-BFDB-C3827A993C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06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rd with colorful splashes&#10;&#10;AI-generated content may be incorrect.">
            <a:extLst>
              <a:ext uri="{FF2B5EF4-FFF2-40B4-BE49-F238E27FC236}">
                <a16:creationId xmlns:a16="http://schemas.microsoft.com/office/drawing/2014/main" id="{87468B72-D8D7-AC31-15CE-F58254EE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89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flowers on a yellow background&#10;&#10;AI-generated content may be incorrect.">
            <a:extLst>
              <a:ext uri="{FF2B5EF4-FFF2-40B4-BE49-F238E27FC236}">
                <a16:creationId xmlns:a16="http://schemas.microsoft.com/office/drawing/2014/main" id="{D90EDAD4-6066-56CD-BB1E-9DD18BA62D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67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ign with text overlay&#10;&#10;AI-generated content may be incorrect.">
            <a:extLst>
              <a:ext uri="{FF2B5EF4-FFF2-40B4-BE49-F238E27FC236}">
                <a16:creationId xmlns:a16="http://schemas.microsoft.com/office/drawing/2014/main" id="{9D65AC04-6ECE-1341-9CDB-9256254839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46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ollage of a few posters&#10;&#10;AI-generated content may be incorrect.">
            <a:extLst>
              <a:ext uri="{FF2B5EF4-FFF2-40B4-BE49-F238E27FC236}">
                <a16:creationId xmlns:a16="http://schemas.microsoft.com/office/drawing/2014/main" id="{4FA2503E-6A9F-2295-59D2-19AAF0EBF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587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urple card&#10;&#10;AI-generated content may be incorrect.">
            <a:extLst>
              <a:ext uri="{FF2B5EF4-FFF2-40B4-BE49-F238E27FC236}">
                <a16:creationId xmlns:a16="http://schemas.microsoft.com/office/drawing/2014/main" id="{4910E45F-07BA-C15F-E9CC-275138BA1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775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holding his hands up&#10;&#10;AI-generated content may be incorrect.">
            <a:extLst>
              <a:ext uri="{FF2B5EF4-FFF2-40B4-BE49-F238E27FC236}">
                <a16:creationId xmlns:a16="http://schemas.microsoft.com/office/drawing/2014/main" id="{C4AA35BE-2BD7-BFD6-476C-E041119D2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9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sign with black text&#10;&#10;AI-generated content may be incorrect.">
            <a:extLst>
              <a:ext uri="{FF2B5EF4-FFF2-40B4-BE49-F238E27FC236}">
                <a16:creationId xmlns:a16="http://schemas.microsoft.com/office/drawing/2014/main" id="{8FEDC69F-FB9C-09C7-1774-8694C17FA5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994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urple and white background with white text&#10;&#10;AI-generated content may be incorrect.">
            <a:extLst>
              <a:ext uri="{FF2B5EF4-FFF2-40B4-BE49-F238E27FC236}">
                <a16:creationId xmlns:a16="http://schemas.microsoft.com/office/drawing/2014/main" id="{FBCF415E-A67B-9BB7-F2F0-2F1AFBB327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37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heart&#10;&#10;AI-generated content may be incorrect.">
            <a:extLst>
              <a:ext uri="{FF2B5EF4-FFF2-40B4-BE49-F238E27FC236}">
                <a16:creationId xmlns:a16="http://schemas.microsoft.com/office/drawing/2014/main" id="{F7A55342-798D-ECE9-89F1-DBBEBADCB8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73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jumping in the air&#10;&#10;AI-generated content may be incorrect.">
            <a:extLst>
              <a:ext uri="{FF2B5EF4-FFF2-40B4-BE49-F238E27FC236}">
                <a16:creationId xmlns:a16="http://schemas.microsoft.com/office/drawing/2014/main" id="{E10DAA05-623D-E0F5-5512-4D6514CAD9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625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oster for a charity hub&#10;&#10;AI-generated content may be incorrect.">
            <a:extLst>
              <a:ext uri="{FF2B5EF4-FFF2-40B4-BE49-F238E27FC236}">
                <a16:creationId xmlns:a16="http://schemas.microsoft.com/office/drawing/2014/main" id="{A869726D-28E5-491F-10BE-6DE42C9FCA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016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00"/>
    </mc:Choice>
    <mc:Fallback xmlns="">
      <p:transition spd="slow" advTm="1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24D19A-AFB4-BC80-40B3-C03CA2D366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yarn balls on a table&#10;&#10;AI-generated content may be incorrect.">
            <a:extLst>
              <a:ext uri="{FF2B5EF4-FFF2-40B4-BE49-F238E27FC236}">
                <a16:creationId xmlns:a16="http://schemas.microsoft.com/office/drawing/2014/main" id="{A1530FFA-E0E4-25F4-82B9-1696ED408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9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3000"/>
    </mc:Choice>
    <mc:Fallback xmlns="">
      <p:transition spd="slow" advClick="0" advTm="13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erson holding a loaf of bread&#10;&#10;Description automatically generated">
            <a:extLst>
              <a:ext uri="{FF2B5EF4-FFF2-40B4-BE49-F238E27FC236}">
                <a16:creationId xmlns:a16="http://schemas.microsoft.com/office/drawing/2014/main" id="{B7FAE7B0-4C4F-DA8C-627B-197E1E3E94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2" name="Action Button: Go Forward or Next 1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CA5C6620-6B3C-F801-8CFB-0F1B0B33C3F6}"/>
              </a:ext>
            </a:extLst>
          </p:cNvPr>
          <p:cNvSpPr/>
          <p:nvPr/>
        </p:nvSpPr>
        <p:spPr>
          <a:xfrm>
            <a:off x="192945" y="83890"/>
            <a:ext cx="1040235" cy="922789"/>
          </a:xfrm>
          <a:prstGeom prst="actionButtonForwardNex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29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up of coffee on a saucer&#10;&#10;AI-generated content may be incorrect.">
            <a:extLst>
              <a:ext uri="{FF2B5EF4-FFF2-40B4-BE49-F238E27FC236}">
                <a16:creationId xmlns:a16="http://schemas.microsoft.com/office/drawing/2014/main" id="{CB68E0D1-FD34-F3A5-BCFA-F3DA456FD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6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3000"/>
    </mc:Choice>
    <mc:Fallback xmlns="">
      <p:transition advClick="0" advTm="13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12973</TotalTime>
  <Words>1</Words>
  <Application>Microsoft Office PowerPoint</Application>
  <PresentationFormat>Widescreen</PresentationFormat>
  <Paragraphs>1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Andrew Mann</dc:creator>
  <cp:lastModifiedBy>Sarah Mann</cp:lastModifiedBy>
  <cp:revision>117</cp:revision>
  <dcterms:created xsi:type="dcterms:W3CDTF">2024-05-29T15:22:40Z</dcterms:created>
  <dcterms:modified xsi:type="dcterms:W3CDTF">2025-03-05T13:24:24Z</dcterms:modified>
</cp:coreProperties>
</file>