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259" r:id="rId5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6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182" cy="496882"/>
          </a:xfrm>
          <a:prstGeom prst="rect">
            <a:avLst/>
          </a:prstGeom>
        </p:spPr>
        <p:txBody>
          <a:bodyPr vert="horz" lIns="90423" tIns="45212" rIns="90423" bIns="45212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928" y="0"/>
            <a:ext cx="2946182" cy="496882"/>
          </a:xfrm>
          <a:prstGeom prst="rect">
            <a:avLst/>
          </a:prstGeom>
        </p:spPr>
        <p:txBody>
          <a:bodyPr vert="horz" lIns="90423" tIns="45212" rIns="90423" bIns="45212" rtlCol="0"/>
          <a:lstStyle>
            <a:lvl1pPr algn="r">
              <a:defRPr sz="1200"/>
            </a:lvl1pPr>
          </a:lstStyle>
          <a:p>
            <a:fld id="{17FA106A-78D6-4B8E-9E6C-24E172CB2EB5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423" tIns="45212" rIns="90423" bIns="45212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6991"/>
            <a:ext cx="5438140" cy="3909016"/>
          </a:xfrm>
          <a:prstGeom prst="rect">
            <a:avLst/>
          </a:prstGeom>
        </p:spPr>
        <p:txBody>
          <a:bodyPr vert="horz" lIns="90423" tIns="45212" rIns="90423" bIns="4521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6"/>
            <a:ext cx="2946182" cy="496882"/>
          </a:xfrm>
          <a:prstGeom prst="rect">
            <a:avLst/>
          </a:prstGeom>
        </p:spPr>
        <p:txBody>
          <a:bodyPr vert="horz" lIns="90423" tIns="45212" rIns="90423" bIns="45212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928" y="9429756"/>
            <a:ext cx="2946182" cy="496882"/>
          </a:xfrm>
          <a:prstGeom prst="rect">
            <a:avLst/>
          </a:prstGeom>
        </p:spPr>
        <p:txBody>
          <a:bodyPr vert="horz" lIns="90423" tIns="45212" rIns="90423" bIns="45212" rtlCol="0" anchor="b"/>
          <a:lstStyle>
            <a:lvl1pPr algn="r">
              <a:defRPr sz="1200"/>
            </a:lvl1pPr>
          </a:lstStyle>
          <a:p>
            <a:fld id="{92956D46-0A0D-4F7A-BBBE-1A9EAD3E9D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8344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956D46-0A0D-4F7A-BBBE-1A9EAD3E9DB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4327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1365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8691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0621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1341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3499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9016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3882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8155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4568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2013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F336D-E049-4B92-A582-8592B53ED7DD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3254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3F336D-E049-4B92-A582-8592B53ED7DD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95EB7A-4644-4CC5-969A-4021EAD0BDB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0723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1.jpe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hyperlink" Target="mailto:office@wincantonparishchurch.co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81C510-4835-46FE-A620-41DC554682F0}"/>
              </a:ext>
            </a:extLst>
          </p:cNvPr>
          <p:cNvSpPr/>
          <p:nvPr/>
        </p:nvSpPr>
        <p:spPr>
          <a:xfrm>
            <a:off x="2241342" y="0"/>
            <a:ext cx="6902658" cy="674800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endParaRPr lang="en-GB" sz="1050" b="1" dirty="0"/>
          </a:p>
          <a:p>
            <a:pPr algn="ctr"/>
            <a:r>
              <a:rPr lang="en-GB" sz="2800" b="1" dirty="0"/>
              <a:t>WORSHIP PLAN – NOVEMBER 2026</a:t>
            </a:r>
          </a:p>
          <a:p>
            <a:pPr algn="ctr"/>
            <a:r>
              <a:rPr lang="en-GB" sz="2000" b="1" dirty="0"/>
              <a:t>Sunday 1st November</a:t>
            </a:r>
          </a:p>
          <a:p>
            <a:pPr algn="ctr"/>
            <a:r>
              <a:rPr lang="en-GB" sz="400" b="1" dirty="0"/>
              <a:t>    </a:t>
            </a:r>
          </a:p>
          <a:p>
            <a:r>
              <a:rPr lang="en-GB" sz="1500" b="1" dirty="0"/>
              <a:t>	9am </a:t>
            </a:r>
            <a:r>
              <a:rPr lang="en-GB" sz="1500" dirty="0"/>
              <a:t>Rise &amp; Shine Families    	      	St Michael’s Church, Pen Selwood </a:t>
            </a:r>
          </a:p>
          <a:p>
            <a:r>
              <a:rPr lang="en-GB" sz="1500" b="1" dirty="0"/>
              <a:t>	9am </a:t>
            </a:r>
            <a:r>
              <a:rPr lang="en-GB" sz="1500" dirty="0"/>
              <a:t>Holy Communion	     		St Lawrence’s Church, Cucklington</a:t>
            </a:r>
          </a:p>
          <a:p>
            <a:r>
              <a:rPr lang="en-GB" sz="1500" b="1" dirty="0"/>
              <a:t>	10am </a:t>
            </a:r>
            <a:r>
              <a:rPr lang="en-GB" sz="1500" dirty="0"/>
              <a:t>Café Church			St John’s Church, Charlton Musgrove</a:t>
            </a:r>
          </a:p>
          <a:p>
            <a:r>
              <a:rPr lang="en-GB" sz="1500" b="1" dirty="0"/>
              <a:t>	10:30am </a:t>
            </a:r>
            <a:r>
              <a:rPr lang="en-GB" sz="1500" dirty="0"/>
              <a:t>Holy Communion		St Peter &amp; St Paul’s Church, Wincanton</a:t>
            </a:r>
          </a:p>
          <a:p>
            <a:r>
              <a:rPr lang="en-GB" sz="1500" b="1" dirty="0"/>
              <a:t>	6pm </a:t>
            </a:r>
            <a:r>
              <a:rPr lang="en-GB" sz="1500" dirty="0"/>
              <a:t>All Souls Service			St Peter &amp; St Paul’s Church, Wincanton</a:t>
            </a:r>
          </a:p>
          <a:p>
            <a:endParaRPr lang="en-GB" sz="1400" dirty="0"/>
          </a:p>
          <a:p>
            <a:pPr algn="ctr"/>
            <a:r>
              <a:rPr lang="en-GB" sz="1500" dirty="0"/>
              <a:t> </a:t>
            </a:r>
            <a:r>
              <a:rPr lang="en-GB" sz="2000" b="1" dirty="0"/>
              <a:t>Sunday 8th November  </a:t>
            </a:r>
          </a:p>
          <a:p>
            <a:r>
              <a:rPr lang="en-GB" sz="1500" b="1" dirty="0"/>
              <a:t>	10:45am </a:t>
            </a:r>
            <a:r>
              <a:rPr lang="en-GB" sz="1500" dirty="0"/>
              <a:t>Remembrance Service	St Peter &amp; St Paul’s Church, Wincanton</a:t>
            </a:r>
          </a:p>
          <a:p>
            <a:r>
              <a:rPr lang="en-GB" sz="1500" b="1" dirty="0"/>
              <a:t>	10:45am </a:t>
            </a:r>
            <a:r>
              <a:rPr lang="en-GB" sz="1500" dirty="0"/>
              <a:t>Remembrance Service	St Andrew’s Church, Stoke Trister </a:t>
            </a:r>
            <a:r>
              <a:rPr lang="en-GB" sz="1600" dirty="0"/>
              <a:t> </a:t>
            </a:r>
          </a:p>
          <a:p>
            <a:r>
              <a:rPr lang="en-GB" sz="1600" b="1" dirty="0"/>
              <a:t>	10:55am </a:t>
            </a:r>
            <a:r>
              <a:rPr lang="en-GB" sz="1600" dirty="0"/>
              <a:t>Remembrance Service   St Michael’s Church, Pen Selwood</a:t>
            </a:r>
          </a:p>
          <a:p>
            <a:endParaRPr lang="en-GB" sz="1600" b="1" dirty="0"/>
          </a:p>
          <a:p>
            <a:pPr algn="ctr"/>
            <a:r>
              <a:rPr lang="en-GB" sz="2000" b="1" dirty="0"/>
              <a:t>Sunday 15th November  </a:t>
            </a:r>
          </a:p>
          <a:p>
            <a:pPr algn="ctr"/>
            <a:endParaRPr lang="en-GB" sz="400" b="1" dirty="0"/>
          </a:p>
          <a:p>
            <a:r>
              <a:rPr lang="en-GB" sz="1500" b="1" dirty="0"/>
              <a:t>	9am </a:t>
            </a:r>
            <a:r>
              <a:rPr lang="en-GB" sz="1500" dirty="0"/>
              <a:t>Holy Communion	     	     	St Lawrence’s Church, Cucklington</a:t>
            </a:r>
          </a:p>
          <a:p>
            <a:r>
              <a:rPr lang="en-GB" sz="1500" b="1" dirty="0"/>
              <a:t>	9am </a:t>
            </a:r>
            <a:r>
              <a:rPr lang="en-GB" sz="1500" dirty="0"/>
              <a:t>Morning Service		      	St Michael’s Church, Pen Selwood</a:t>
            </a:r>
          </a:p>
          <a:p>
            <a:r>
              <a:rPr lang="en-GB" sz="1500" b="1" dirty="0"/>
              <a:t>	10am </a:t>
            </a:r>
            <a:r>
              <a:rPr lang="en-GB" sz="1500" dirty="0"/>
              <a:t>Morning Praise			St John’s Church, Charlton Musgrove</a:t>
            </a:r>
          </a:p>
          <a:p>
            <a:r>
              <a:rPr lang="en-GB" sz="1500" b="1" dirty="0"/>
              <a:t>	10:30am </a:t>
            </a:r>
            <a:r>
              <a:rPr lang="en-GB" sz="1500" dirty="0"/>
              <a:t>Holy Communion	     	St Peter &amp; St Paul’s Church, Wincanton</a:t>
            </a:r>
          </a:p>
          <a:p>
            <a:endParaRPr lang="en-GB" sz="1500" dirty="0"/>
          </a:p>
          <a:p>
            <a:pPr algn="ctr"/>
            <a:r>
              <a:rPr lang="en-GB" sz="2000" b="1" dirty="0"/>
              <a:t>Sunday 22nd November</a:t>
            </a:r>
          </a:p>
          <a:p>
            <a:pPr algn="ctr"/>
            <a:r>
              <a:rPr lang="en-GB" sz="400" b="1" dirty="0"/>
              <a:t>  </a:t>
            </a:r>
          </a:p>
          <a:p>
            <a:r>
              <a:rPr lang="en-GB" sz="1500" b="1" dirty="0"/>
              <a:t>	10:30am </a:t>
            </a:r>
            <a:r>
              <a:rPr lang="en-GB" sz="1500" dirty="0"/>
              <a:t>Whole</a:t>
            </a:r>
            <a:r>
              <a:rPr lang="en-GB" sz="1500" b="1" dirty="0"/>
              <a:t> </a:t>
            </a:r>
            <a:r>
              <a:rPr lang="en-GB" sz="1500" dirty="0"/>
              <a:t>Benefice Communion–St Stephen’s Church, Charlton Musgrove</a:t>
            </a:r>
          </a:p>
          <a:p>
            <a:endParaRPr lang="en-GB" sz="1500" dirty="0"/>
          </a:p>
          <a:p>
            <a:pPr algn="ctr"/>
            <a:r>
              <a:rPr lang="en-GB" sz="2000" b="1" dirty="0"/>
              <a:t>Sunday 29th November</a:t>
            </a:r>
          </a:p>
          <a:p>
            <a:pPr algn="ctr"/>
            <a:r>
              <a:rPr lang="en-GB" sz="400" b="1" dirty="0"/>
              <a:t>  </a:t>
            </a:r>
          </a:p>
          <a:p>
            <a:r>
              <a:rPr lang="en-GB" sz="1500" b="1" dirty="0"/>
              <a:t>	10:30am </a:t>
            </a:r>
            <a:r>
              <a:rPr lang="en-GB" sz="1500" dirty="0"/>
              <a:t>Whole</a:t>
            </a:r>
            <a:r>
              <a:rPr lang="en-GB" sz="1500" b="1" dirty="0"/>
              <a:t> </a:t>
            </a:r>
            <a:r>
              <a:rPr lang="en-GB" sz="1500" dirty="0"/>
              <a:t>Benefice Advent Service–St Andrew’s Church, Stoke Trister</a:t>
            </a:r>
            <a:endParaRPr lang="en-GB" sz="1400" b="1" dirty="0"/>
          </a:p>
          <a:p>
            <a:pPr algn="ctr"/>
            <a:endParaRPr lang="en-GB" sz="600" b="1" dirty="0"/>
          </a:p>
        </p:txBody>
      </p:sp>
      <p:pic>
        <p:nvPicPr>
          <p:cNvPr id="8" name="Content Placeholder 8">
            <a:extLst>
              <a:ext uri="{FF2B5EF4-FFF2-40B4-BE49-F238E27FC236}">
                <a16:creationId xmlns:a16="http://schemas.microsoft.com/office/drawing/2014/main" id="{C49D2BB3-0DAC-4411-829E-24B493173E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072" y="157887"/>
            <a:ext cx="1681958" cy="96682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A999CE5-2AEC-E2F3-F3B8-318335190E89}"/>
              </a:ext>
            </a:extLst>
          </p:cNvPr>
          <p:cNvSpPr txBox="1"/>
          <p:nvPr/>
        </p:nvSpPr>
        <p:spPr>
          <a:xfrm>
            <a:off x="151001" y="6179617"/>
            <a:ext cx="2466364" cy="60016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/>
              <a:t>For more information contact </a:t>
            </a:r>
            <a:r>
              <a:rPr lang="en-GB" sz="1100" i="1" dirty="0">
                <a:hlinkClick r:id="rId4"/>
              </a:rPr>
              <a:t>office@wincantonparishchurch.co.uk</a:t>
            </a:r>
            <a:endParaRPr lang="en-GB" sz="1100" i="1" dirty="0"/>
          </a:p>
          <a:p>
            <a:pPr algn="ctr"/>
            <a:r>
              <a:rPr lang="en-GB" sz="1100" b="1" i="1" dirty="0"/>
              <a:t>01963 824503</a:t>
            </a:r>
            <a:endParaRPr lang="en-GB" sz="1100" dirty="0"/>
          </a:p>
        </p:txBody>
      </p:sp>
      <p:pic>
        <p:nvPicPr>
          <p:cNvPr id="3" name="Content Placeholder 8">
            <a:extLst>
              <a:ext uri="{FF2B5EF4-FFF2-40B4-BE49-F238E27FC236}">
                <a16:creationId xmlns:a16="http://schemas.microsoft.com/office/drawing/2014/main" id="{AE797BCE-9EB5-8389-645C-0F8E508FCF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069" y="1269119"/>
            <a:ext cx="1681961" cy="1121308"/>
          </a:xfrm>
          <a:prstGeom prst="rect">
            <a:avLst/>
          </a:prstGeom>
        </p:spPr>
      </p:pic>
      <p:pic>
        <p:nvPicPr>
          <p:cNvPr id="4" name="Content Placeholder 8">
            <a:extLst>
              <a:ext uri="{FF2B5EF4-FFF2-40B4-BE49-F238E27FC236}">
                <a16:creationId xmlns:a16="http://schemas.microsoft.com/office/drawing/2014/main" id="{FFC6150F-5C62-F6B2-0DA1-2CC3FCAEB78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069" y="2528575"/>
            <a:ext cx="1681961" cy="1121307"/>
          </a:xfrm>
          <a:prstGeom prst="rect">
            <a:avLst/>
          </a:prstGeom>
        </p:spPr>
      </p:pic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79D4FD23-8D80-AAE9-8C2C-69BCD95B85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7068" y="3771252"/>
            <a:ext cx="1686287" cy="1124192"/>
          </a:xfrm>
          <a:prstGeom prst="rect">
            <a:avLst/>
          </a:prstGeom>
        </p:spPr>
      </p:pic>
      <p:pic>
        <p:nvPicPr>
          <p:cNvPr id="6" name="Content Placeholder 8">
            <a:extLst>
              <a:ext uri="{FF2B5EF4-FFF2-40B4-BE49-F238E27FC236}">
                <a16:creationId xmlns:a16="http://schemas.microsoft.com/office/drawing/2014/main" id="{7320C5E7-DA0D-54E1-DB68-38B1CB233AB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390" y="5000602"/>
            <a:ext cx="1677640" cy="112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3069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21ED7EDBC2C9498F77698210AC5730" ma:contentTypeVersion="10" ma:contentTypeDescription="Create a new document." ma:contentTypeScope="" ma:versionID="375b1c45ca0dd878c3139c5305f94552">
  <xsd:schema xmlns:xsd="http://www.w3.org/2001/XMLSchema" xmlns:xs="http://www.w3.org/2001/XMLSchema" xmlns:p="http://schemas.microsoft.com/office/2006/metadata/properties" xmlns:ns3="5cab223f-fb77-42a4-bd29-ce27a026fbb4" targetNamespace="http://schemas.microsoft.com/office/2006/metadata/properties" ma:root="true" ma:fieldsID="ced29349b16fb2dd42d8585e188a79ef" ns3:_="">
    <xsd:import namespace="5cab223f-fb77-42a4-bd29-ce27a026fbb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ab223f-fb77-42a4-bd29-ce27a026fb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CAA4CB1-6D6E-4901-B8A5-A3AE4BDCF0A4}">
  <ds:schemaRefs>
    <ds:schemaRef ds:uri="http://schemas.microsoft.com/office/2006/metadata/properties"/>
    <ds:schemaRef ds:uri="5cab223f-fb77-42a4-bd29-ce27a026fbb4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www.w3.org/XML/1998/namespace"/>
    <ds:schemaRef ds:uri="http://purl.org/dc/terms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B8EE4318-2D06-40EA-B736-5C379AE82F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cab223f-fb77-42a4-bd29-ce27a026fb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6A3F080-F385-4FB2-AF57-5E14C416336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1638</TotalTime>
  <Words>224</Words>
  <Application>Microsoft Office PowerPoint</Application>
  <PresentationFormat>On-screen Show (4:3)</PresentationFormat>
  <Paragraphs>32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Alison Way</dc:creator>
  <cp:lastModifiedBy>Office Parish Church</cp:lastModifiedBy>
  <cp:revision>135</cp:revision>
  <cp:lastPrinted>2026-10-16T13:03:30Z</cp:lastPrinted>
  <dcterms:created xsi:type="dcterms:W3CDTF">2020-06-13T13:19:43Z</dcterms:created>
  <dcterms:modified xsi:type="dcterms:W3CDTF">2026-10-16T13:03:49Z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0x0101006921ED7EDBC2C9498F77698210AC5730</vt:lpwstr>
  </property>
</Properties>
</file>