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99" r:id="rId1"/>
  </p:sldMasterIdLst>
  <p:sldIdLst>
    <p:sldId id="261" r:id="rId2"/>
  </p:sldIdLst>
  <p:sldSz cx="6858000" cy="12192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909"/>
  </p:normalViewPr>
  <p:slideViewPr>
    <p:cSldViewPr snapToGrid="0" snapToObjects="1">
      <p:cViewPr varScale="1">
        <p:scale>
          <a:sx n="63" d="100"/>
          <a:sy n="63" d="100"/>
        </p:scale>
        <p:origin x="3488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DD129-A8C2-419E-B641-6CC90F5073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8625" y="2709333"/>
            <a:ext cx="6000750" cy="4064000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B33C04-8A23-4499-A6EF-1D190F0FB3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8625" y="8127998"/>
            <a:ext cx="6000750" cy="2709333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FA99FB-5674-4BC5-949F-8D45EC167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9/5/26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63CF93-DD67-4FE2-8083-864693FE8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05E934-32B6-44B1-9622-67F30BDA3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602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A5B09-FC60-445F-8A12-79869BEC6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A219F7-87F2-409F-BB0B-8FE9270C9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AC2BB8-59E0-4EB2-B3BE-59D8641EE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9/5/26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56984E-C0DE-461B-8011-8FC31B0EE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FE7C03-68D3-445E-A5A2-8A935CFC9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590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B21F0D7-112D-48B1-B32B-170B1AA2B5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5143499" y="1354666"/>
            <a:ext cx="1285875" cy="948266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27A7C1-8E5B-41DA-9802-F242D382B6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28626" y="1354666"/>
            <a:ext cx="4286249" cy="948266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961CC7-F5B1-464A-8127-60645FB21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9/5/26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B94302-B381-4F37-A9FF-5CC551917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707151-541F-4104-B989-83A9DCA6E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728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AF011-A499-4054-89BF-A4800A68F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6FB6E8-D956-45B5-9B4A-9D31DF466B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DB9DB-9E62-4292-915C-1DD413474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9/5/26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D462F1-BC30-4172-8353-363123A1D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92EE8A-96DF-4D7D-B434-778324756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424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8453A-F2B4-4EDB-B8FA-150267BC1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625" y="2709334"/>
            <a:ext cx="6000750" cy="5401733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46C51-ADF1-48FC-A4D9-38C369E783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8625" y="8159046"/>
            <a:ext cx="6000750" cy="2678288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43B56-4DC7-490B-AEFD-55ED1ECFF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9/5/26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4738F8-C4B2-41D8-B627-A6DDB24B2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F43D49-23F8-4C4B-9C30-EDC030EE6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26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5556D-6916-42E6-8820-8A0D328A5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2747A5-C962-477F-89AA-A32385D579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8626" y="4063999"/>
            <a:ext cx="2897504" cy="67733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D08312-30FC-44D8-B2A9-B5CAAD9F06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531870" y="4063999"/>
            <a:ext cx="2897506" cy="67733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ED84EB-AF90-4F19-A376-0FE5E50F9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9/5/26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838ED0-2789-41E4-A36E-83F92CA2E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221A83-6D60-45F0-9173-5F6D2438B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506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FFAE2-03F4-4A94-86C4-9305B237C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625" y="1354667"/>
            <a:ext cx="6000750" cy="27093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BAC5A5-E184-46B6-8AB5-C8E132D36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8626" y="4063999"/>
            <a:ext cx="2897504" cy="135466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DCFE87-5D80-45CB-9D13-DFC9AFCEC7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8626" y="5418667"/>
            <a:ext cx="2897504" cy="541866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AC1E5A-8423-4749-8EDA-E13425F696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531869" y="4064001"/>
            <a:ext cx="2897506" cy="135466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832AAA-4BB8-4A3D-9C79-516F82F800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531869" y="5418667"/>
            <a:ext cx="2897506" cy="541866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0BEC63-51D3-4C70-B804-BE9EF765A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9/5/26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35CA295-8563-402F-92C3-1F20C977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FA5918-109D-4342-84C0-9774A52C9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813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F2662-CBD1-4498-9B6E-2961F5EF1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F739AE-8101-4C18-8CF3-911BDF397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9/5/26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EB1C88-D181-449C-9BE1-E85068C18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38A2C9-E93B-4F0A-A021-9E3AEBC3F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747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0AE8D9-9B42-438E-ADA6-CCFE45788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9/5/26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F792B9-A8AF-4E13-8A25-741E89691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3A2CF6-DBC5-4491-B213-B3CD09D31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057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27076-58C8-494C-B6B1-DC86F62DD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625" y="1354663"/>
            <a:ext cx="2143125" cy="2709337"/>
          </a:xfrm>
        </p:spPr>
        <p:txBody>
          <a:bodyPr anchor="t" anchorCtr="0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29E36-0340-452F-8D0A-1BC3F3A388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0375" y="1354668"/>
            <a:ext cx="3429000" cy="9482667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051C2E-E587-45E8-BDB1-DFF2F2791B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8625" y="4064001"/>
            <a:ext cx="2143125" cy="6773335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21D993-DEDD-470E-B48B-CB053A55A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9/5/26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926C64-7401-4CA4-859F-74472AF86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108F41-F1F6-431C-9B45-8A447F188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568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104FB-422C-4023-9381-EB12F1582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626" y="1354667"/>
            <a:ext cx="2143124" cy="2709333"/>
          </a:xfrm>
        </p:spPr>
        <p:txBody>
          <a:bodyPr anchor="t" anchorCtr="0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BA3AA-DE44-4B1F-91D1-09F67B89B9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000375" y="1354668"/>
            <a:ext cx="3387031" cy="9482667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27B131-5117-4106-80DB-2AB208C4C9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8626" y="4064000"/>
            <a:ext cx="2143124" cy="6773333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13918A-7F23-4C72-8E80-591324A30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69C88-B244-455D-A017-012B25B1ACDD}" type="datetimeFigureOut">
              <a:rPr lang="en-US" smtClean="0"/>
              <a:t>9/5/26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071C8-76FE-4B83-8317-BD53C7C84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23681A-6F29-48FC-9409-319ED3E96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E569E-9B7C-4CB9-AB80-C0841F92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600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6EF5A53-0A64-4CA5-B9C7-1CB97CB5CF1C}"/>
              </a:ext>
            </a:extLst>
          </p:cNvPr>
          <p:cNvSpPr/>
          <p:nvPr/>
        </p:nvSpPr>
        <p:spPr>
          <a:xfrm>
            <a:off x="4588787" y="11101931"/>
            <a:ext cx="2269213" cy="1090069"/>
          </a:xfrm>
          <a:custGeom>
            <a:avLst/>
            <a:gdLst>
              <a:gd name="connsiteX0" fmla="*/ 1479137 w 4034156"/>
              <a:gd name="connsiteY0" fmla="*/ 230 h 613164"/>
              <a:gd name="connsiteX1" fmla="*/ 3482844 w 4034156"/>
              <a:gd name="connsiteY1" fmla="*/ 298555 h 613164"/>
              <a:gd name="connsiteX2" fmla="*/ 3831590 w 4034156"/>
              <a:gd name="connsiteY2" fmla="*/ 425010 h 613164"/>
              <a:gd name="connsiteX3" fmla="*/ 4034156 w 4034156"/>
              <a:gd name="connsiteY3" fmla="*/ 494088 h 613164"/>
              <a:gd name="connsiteX4" fmla="*/ 4034156 w 4034156"/>
              <a:gd name="connsiteY4" fmla="*/ 613164 h 613164"/>
              <a:gd name="connsiteX5" fmla="*/ 0 w 4034156"/>
              <a:gd name="connsiteY5" fmla="*/ 613164 h 613164"/>
              <a:gd name="connsiteX6" fmla="*/ 54792 w 4034156"/>
              <a:gd name="connsiteY6" fmla="*/ 512415 h 613164"/>
              <a:gd name="connsiteX7" fmla="*/ 168327 w 4034156"/>
              <a:gd name="connsiteY7" fmla="*/ 366637 h 613164"/>
              <a:gd name="connsiteX8" fmla="*/ 1192562 w 4034156"/>
              <a:gd name="connsiteY8" fmla="*/ 1522 h 613164"/>
              <a:gd name="connsiteX9" fmla="*/ 1479137 w 4034156"/>
              <a:gd name="connsiteY9" fmla="*/ 230 h 6131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34156" h="613164">
                <a:moveTo>
                  <a:pt x="1479137" y="230"/>
                </a:moveTo>
                <a:cubicBezTo>
                  <a:pt x="2152575" y="4287"/>
                  <a:pt x="2854487" y="63583"/>
                  <a:pt x="3482844" y="298555"/>
                </a:cubicBezTo>
                <a:cubicBezTo>
                  <a:pt x="3599338" y="342114"/>
                  <a:pt x="3715540" y="384216"/>
                  <a:pt x="3831590" y="425010"/>
                </a:cubicBezTo>
                <a:lnTo>
                  <a:pt x="4034156" y="494088"/>
                </a:lnTo>
                <a:lnTo>
                  <a:pt x="4034156" y="613164"/>
                </a:lnTo>
                <a:lnTo>
                  <a:pt x="0" y="613164"/>
                </a:lnTo>
                <a:lnTo>
                  <a:pt x="54792" y="512415"/>
                </a:lnTo>
                <a:cubicBezTo>
                  <a:pt x="88888" y="459433"/>
                  <a:pt x="126502" y="410480"/>
                  <a:pt x="168327" y="366637"/>
                </a:cubicBezTo>
                <a:cubicBezTo>
                  <a:pt x="428292" y="94062"/>
                  <a:pt x="821899" y="6565"/>
                  <a:pt x="1192562" y="1522"/>
                </a:cubicBezTo>
                <a:cubicBezTo>
                  <a:pt x="1287308" y="198"/>
                  <a:pt x="1382932" y="-349"/>
                  <a:pt x="1479137" y="23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4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4ABFBEA-4EB0-4D02-A2C0-1733CD3D6F12}"/>
              </a:ext>
            </a:extLst>
          </p:cNvPr>
          <p:cNvSpPr/>
          <p:nvPr/>
        </p:nvSpPr>
        <p:spPr>
          <a:xfrm>
            <a:off x="1" y="1223335"/>
            <a:ext cx="252276" cy="2905337"/>
          </a:xfrm>
          <a:custGeom>
            <a:avLst/>
            <a:gdLst>
              <a:gd name="connsiteX0" fmla="*/ 0 w 448491"/>
              <a:gd name="connsiteY0" fmla="*/ 0 h 1634252"/>
              <a:gd name="connsiteX1" fmla="*/ 12983 w 448491"/>
              <a:gd name="connsiteY1" fmla="*/ 10508 h 1634252"/>
              <a:gd name="connsiteX2" fmla="*/ 441611 w 448491"/>
              <a:gd name="connsiteY2" fmla="*/ 863751 h 1634252"/>
              <a:gd name="connsiteX3" fmla="*/ 251011 w 448491"/>
              <a:gd name="connsiteY3" fmla="*/ 1302895 h 1634252"/>
              <a:gd name="connsiteX4" fmla="*/ 74605 w 448491"/>
              <a:gd name="connsiteY4" fmla="*/ 1543249 h 1634252"/>
              <a:gd name="connsiteX5" fmla="*/ 0 w 448491"/>
              <a:gd name="connsiteY5" fmla="*/ 1634252 h 1634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8491" h="1634252">
                <a:moveTo>
                  <a:pt x="0" y="0"/>
                </a:moveTo>
                <a:lnTo>
                  <a:pt x="12983" y="10508"/>
                </a:lnTo>
                <a:cubicBezTo>
                  <a:pt x="278410" y="241022"/>
                  <a:pt x="489787" y="530267"/>
                  <a:pt x="441611" y="863751"/>
                </a:cubicBezTo>
                <a:cubicBezTo>
                  <a:pt x="418542" y="1022632"/>
                  <a:pt x="337007" y="1166302"/>
                  <a:pt x="251011" y="1302895"/>
                </a:cubicBezTo>
                <a:cubicBezTo>
                  <a:pt x="215138" y="1359902"/>
                  <a:pt x="154723" y="1442480"/>
                  <a:pt x="74605" y="1543249"/>
                </a:cubicBezTo>
                <a:lnTo>
                  <a:pt x="0" y="163425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506">
              <a:solidFill>
                <a:prstClr val="white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9E083F6-57F4-487B-A766-EA0462B1EED8}"/>
              </a:ext>
            </a:extLst>
          </p:cNvPr>
          <p:cNvSpPr/>
          <p:nvPr/>
        </p:nvSpPr>
        <p:spPr>
          <a:xfrm>
            <a:off x="4111571" y="10922790"/>
            <a:ext cx="2485277" cy="1276727"/>
          </a:xfrm>
          <a:custGeom>
            <a:avLst/>
            <a:gdLst>
              <a:gd name="connsiteX0" fmla="*/ 1421452 w 4590626"/>
              <a:gd name="connsiteY0" fmla="*/ 0 h 713930"/>
              <a:gd name="connsiteX1" fmla="*/ 3247781 w 4590626"/>
              <a:gd name="connsiteY1" fmla="*/ 271915 h 713930"/>
              <a:gd name="connsiteX2" fmla="*/ 4517331 w 4590626"/>
              <a:gd name="connsiteY2" fmla="*/ 693394 h 713930"/>
              <a:gd name="connsiteX3" fmla="*/ 4590626 w 4590626"/>
              <a:gd name="connsiteY3" fmla="*/ 713930 h 713930"/>
              <a:gd name="connsiteX4" fmla="*/ 0 w 4590626"/>
              <a:gd name="connsiteY4" fmla="*/ 713930 h 713930"/>
              <a:gd name="connsiteX5" fmla="*/ 2854 w 4590626"/>
              <a:gd name="connsiteY5" fmla="*/ 705624 h 713930"/>
              <a:gd name="connsiteX6" fmla="*/ 226680 w 4590626"/>
              <a:gd name="connsiteY6" fmla="*/ 333970 h 713930"/>
              <a:gd name="connsiteX7" fmla="*/ 1160245 w 4590626"/>
              <a:gd name="connsiteY7" fmla="*/ 1178 h 713930"/>
              <a:gd name="connsiteX8" fmla="*/ 1421452 w 4590626"/>
              <a:gd name="connsiteY8" fmla="*/ 0 h 713930"/>
              <a:gd name="connsiteX0" fmla="*/ 1421452 w 4517331"/>
              <a:gd name="connsiteY0" fmla="*/ 0 h 713930"/>
              <a:gd name="connsiteX1" fmla="*/ 3247781 w 4517331"/>
              <a:gd name="connsiteY1" fmla="*/ 271915 h 713930"/>
              <a:gd name="connsiteX2" fmla="*/ 4517331 w 4517331"/>
              <a:gd name="connsiteY2" fmla="*/ 693394 h 713930"/>
              <a:gd name="connsiteX3" fmla="*/ 0 w 4517331"/>
              <a:gd name="connsiteY3" fmla="*/ 713930 h 713930"/>
              <a:gd name="connsiteX4" fmla="*/ 2854 w 4517331"/>
              <a:gd name="connsiteY4" fmla="*/ 705624 h 713930"/>
              <a:gd name="connsiteX5" fmla="*/ 226680 w 4517331"/>
              <a:gd name="connsiteY5" fmla="*/ 333970 h 713930"/>
              <a:gd name="connsiteX6" fmla="*/ 1160245 w 4517331"/>
              <a:gd name="connsiteY6" fmla="*/ 1178 h 713930"/>
              <a:gd name="connsiteX7" fmla="*/ 1421452 w 4517331"/>
              <a:gd name="connsiteY7" fmla="*/ 0 h 713930"/>
              <a:gd name="connsiteX0" fmla="*/ 0 w 4608771"/>
              <a:gd name="connsiteY0" fmla="*/ 713930 h 784834"/>
              <a:gd name="connsiteX1" fmla="*/ 2854 w 4608771"/>
              <a:gd name="connsiteY1" fmla="*/ 705624 h 784834"/>
              <a:gd name="connsiteX2" fmla="*/ 226680 w 4608771"/>
              <a:gd name="connsiteY2" fmla="*/ 333970 h 784834"/>
              <a:gd name="connsiteX3" fmla="*/ 1160245 w 4608771"/>
              <a:gd name="connsiteY3" fmla="*/ 1178 h 784834"/>
              <a:gd name="connsiteX4" fmla="*/ 1421452 w 4608771"/>
              <a:gd name="connsiteY4" fmla="*/ 0 h 784834"/>
              <a:gd name="connsiteX5" fmla="*/ 3247781 w 4608771"/>
              <a:gd name="connsiteY5" fmla="*/ 271915 h 784834"/>
              <a:gd name="connsiteX6" fmla="*/ 4608771 w 4608771"/>
              <a:gd name="connsiteY6" fmla="*/ 784834 h 784834"/>
              <a:gd name="connsiteX0" fmla="*/ 0 w 4418271"/>
              <a:gd name="connsiteY0" fmla="*/ 713930 h 718159"/>
              <a:gd name="connsiteX1" fmla="*/ 2854 w 4418271"/>
              <a:gd name="connsiteY1" fmla="*/ 705624 h 718159"/>
              <a:gd name="connsiteX2" fmla="*/ 226680 w 4418271"/>
              <a:gd name="connsiteY2" fmla="*/ 333970 h 718159"/>
              <a:gd name="connsiteX3" fmla="*/ 1160245 w 4418271"/>
              <a:gd name="connsiteY3" fmla="*/ 1178 h 718159"/>
              <a:gd name="connsiteX4" fmla="*/ 1421452 w 4418271"/>
              <a:gd name="connsiteY4" fmla="*/ 0 h 718159"/>
              <a:gd name="connsiteX5" fmla="*/ 3247781 w 4418271"/>
              <a:gd name="connsiteY5" fmla="*/ 271915 h 718159"/>
              <a:gd name="connsiteX6" fmla="*/ 4418271 w 4418271"/>
              <a:gd name="connsiteY6" fmla="*/ 718159 h 718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18271" h="718159">
                <a:moveTo>
                  <a:pt x="0" y="713930"/>
                </a:moveTo>
                <a:lnTo>
                  <a:pt x="2854" y="705624"/>
                </a:lnTo>
                <a:cubicBezTo>
                  <a:pt x="60059" y="562888"/>
                  <a:pt x="131373" y="433874"/>
                  <a:pt x="226680" y="333970"/>
                </a:cubicBezTo>
                <a:cubicBezTo>
                  <a:pt x="463632" y="85526"/>
                  <a:pt x="822395" y="5774"/>
                  <a:pt x="1160245" y="1178"/>
                </a:cubicBezTo>
                <a:lnTo>
                  <a:pt x="1421452" y="0"/>
                </a:lnTo>
                <a:cubicBezTo>
                  <a:pt x="2035274" y="3698"/>
                  <a:pt x="2748311" y="152222"/>
                  <a:pt x="3247781" y="271915"/>
                </a:cubicBezTo>
                <a:cubicBezTo>
                  <a:pt x="3747251" y="391608"/>
                  <a:pt x="3902480" y="501606"/>
                  <a:pt x="4418271" y="718159"/>
                </a:cubicBezTo>
              </a:path>
            </a:pathLst>
          </a:cu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 Light"/>
              <a:ea typeface="+mn-ea"/>
              <a:cs typeface="+mn-cs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3A2F988-7148-4375-83D8-12EE5EBC7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625" y="1354667"/>
            <a:ext cx="6000750" cy="27093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896238-C5B3-4F3C-97FA-890E1A51A2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8625" y="4064001"/>
            <a:ext cx="6000750" cy="67877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6E4474-0442-4E4B-9E5B-CA7B3951C1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81405" y="345459"/>
            <a:ext cx="114797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  <a:alpha val="70000"/>
                  </a:schemeClr>
                </a:solidFill>
              </a:defRPr>
            </a:lvl1pPr>
          </a:lstStyle>
          <a:p>
            <a:fld id="{76969C88-B244-455D-A017-012B25B1ACDD}" type="datetimeFigureOut">
              <a:rPr lang="en-US" smtClean="0"/>
              <a:pPr/>
              <a:t>9/5/26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26A98-F887-40E1-B9BA-9D93DE90E0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8625" y="11300179"/>
            <a:ext cx="371972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2C8119-73F6-4713-9AD3-3628DCDFB8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572125" y="11300179"/>
            <a:ext cx="8572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  <a:alpha val="70000"/>
                  </a:schemeClr>
                </a:solidFill>
              </a:defRPr>
            </a:lvl1pPr>
          </a:lstStyle>
          <a:p>
            <a:fld id="{07CE569E-9B7C-4CB9-AB80-C0841F922CF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6793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8" r:id="rId6"/>
    <p:sldLayoutId id="2147483793" r:id="rId7"/>
    <p:sldLayoutId id="2147483794" r:id="rId8"/>
    <p:sldLayoutId id="2147483795" r:id="rId9"/>
    <p:sldLayoutId id="2147483797" r:id="rId10"/>
    <p:sldLayoutId id="2147483796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125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125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125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125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125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0C047A-E52C-D0A9-B99F-ACDFAC2CC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CF6DB-0943-5EE9-280E-3F370420B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98" y="2600960"/>
            <a:ext cx="6789002" cy="7497198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Chalkboard" panose="03050602040202020205" pitchFamily="66" charset="77"/>
              </a:rPr>
              <a:t>HARVEST FESTIVAL </a:t>
            </a:r>
            <a:br>
              <a:rPr lang="en-US" sz="4400" b="1" dirty="0">
                <a:solidFill>
                  <a:schemeClr val="bg1"/>
                </a:solidFill>
                <a:latin typeface="Chalkboard" panose="03050602040202020205" pitchFamily="66" charset="77"/>
              </a:rPr>
            </a:br>
            <a:br>
              <a:rPr lang="en-US" sz="1000" b="1" dirty="0">
                <a:solidFill>
                  <a:schemeClr val="bg1"/>
                </a:solidFill>
                <a:latin typeface="Chalkboard" panose="03050602040202020205" pitchFamily="66" charset="77"/>
              </a:rPr>
            </a:br>
            <a:r>
              <a:rPr lang="en-US" sz="4400" b="1" dirty="0">
                <a:solidFill>
                  <a:schemeClr val="bg1"/>
                </a:solidFill>
                <a:latin typeface="Chalkboard" panose="03050602040202020205" pitchFamily="66" charset="77"/>
              </a:rPr>
              <a:t>4</a:t>
            </a:r>
            <a:r>
              <a:rPr lang="en-US" sz="4400" b="1" baseline="30000" dirty="0">
                <a:solidFill>
                  <a:schemeClr val="bg1"/>
                </a:solidFill>
                <a:latin typeface="Chalkboard" panose="03050602040202020205" pitchFamily="66" charset="77"/>
              </a:rPr>
              <a:t>th</a:t>
            </a:r>
            <a:r>
              <a:rPr lang="en-US" sz="4400" b="1" dirty="0">
                <a:solidFill>
                  <a:schemeClr val="bg1"/>
                </a:solidFill>
                <a:latin typeface="Chalkboard" panose="03050602040202020205" pitchFamily="66" charset="77"/>
              </a:rPr>
              <a:t> October 10.30am </a:t>
            </a:r>
            <a:br>
              <a:rPr lang="en-US" sz="4400" b="1" dirty="0">
                <a:solidFill>
                  <a:schemeClr val="bg1"/>
                </a:solidFill>
                <a:latin typeface="Chalkboard" panose="03050602040202020205" pitchFamily="66" charset="77"/>
              </a:rPr>
            </a:br>
            <a:br>
              <a:rPr lang="en-US" sz="1200" b="1" dirty="0">
                <a:solidFill>
                  <a:schemeClr val="bg1"/>
                </a:solidFill>
                <a:latin typeface="Chalkboard" panose="03050602040202020205" pitchFamily="66" charset="77"/>
              </a:rPr>
            </a:br>
            <a:br>
              <a:rPr lang="en-US" sz="506" b="1" dirty="0">
                <a:solidFill>
                  <a:schemeClr val="bg1"/>
                </a:solidFill>
                <a:latin typeface="Chalkboard" panose="03050602040202020205" pitchFamily="66" charset="77"/>
              </a:rPr>
            </a:br>
            <a:br>
              <a:rPr lang="en-US" sz="506" b="1" dirty="0">
                <a:solidFill>
                  <a:schemeClr val="bg1"/>
                </a:solidFill>
                <a:latin typeface="Chalkboard" panose="03050602040202020205" pitchFamily="66" charset="77"/>
              </a:rPr>
            </a:br>
            <a:r>
              <a:rPr lang="en-US" sz="3600" b="1" dirty="0">
                <a:solidFill>
                  <a:schemeClr val="bg1"/>
                </a:solidFill>
                <a:latin typeface="Chalkboard" panose="03050602040202020205" pitchFamily="66" charset="77"/>
              </a:rPr>
              <a:t>We are collecting for Edenbridge Food Bank. </a:t>
            </a:r>
            <a:br>
              <a:rPr lang="en-US" sz="3600" b="1" dirty="0">
                <a:solidFill>
                  <a:schemeClr val="bg1"/>
                </a:solidFill>
                <a:latin typeface="Chalkboard" panose="03050602040202020205" pitchFamily="66" charset="77"/>
              </a:rPr>
            </a:br>
            <a:r>
              <a:rPr lang="en-US" sz="3600" b="1" dirty="0">
                <a:solidFill>
                  <a:schemeClr val="bg1"/>
                </a:solidFill>
                <a:latin typeface="Chalkboard" panose="03050602040202020205" pitchFamily="66" charset="77"/>
              </a:rPr>
              <a:t>No perishable goods please – tins &amp; dried food in date very much appreciated. Leave in box at the back of Church. </a:t>
            </a:r>
            <a:br>
              <a:rPr lang="en-US" sz="3600" b="1" dirty="0">
                <a:solidFill>
                  <a:schemeClr val="bg1"/>
                </a:solidFill>
                <a:latin typeface="Chalkboard" panose="03050602040202020205" pitchFamily="66" charset="77"/>
              </a:rPr>
            </a:br>
            <a:br>
              <a:rPr lang="en-US" sz="1000" b="1" dirty="0">
                <a:solidFill>
                  <a:schemeClr val="bg1"/>
                </a:solidFill>
                <a:latin typeface="Chalkboard" panose="03050602040202020205" pitchFamily="66" charset="77"/>
              </a:rPr>
            </a:br>
            <a:br>
              <a:rPr lang="en-US" sz="1000" b="1" dirty="0">
                <a:solidFill>
                  <a:schemeClr val="bg1"/>
                </a:solidFill>
                <a:latin typeface="Chalkboard" panose="03050602040202020205" pitchFamily="66" charset="77"/>
              </a:rPr>
            </a:br>
            <a:br>
              <a:rPr lang="en-US" sz="1000" b="1" dirty="0">
                <a:solidFill>
                  <a:schemeClr val="bg1"/>
                </a:solidFill>
                <a:latin typeface="Chalkboard" panose="03050602040202020205" pitchFamily="66" charset="77"/>
              </a:rPr>
            </a:br>
            <a:r>
              <a:rPr lang="en-US" sz="3600" b="1" dirty="0">
                <a:solidFill>
                  <a:schemeClr val="bg1"/>
                </a:solidFill>
                <a:latin typeface="Chalkboard" panose="03050602040202020205" pitchFamily="66" charset="77"/>
              </a:rPr>
              <a:t>A very warm welcome to all </a:t>
            </a:r>
          </a:p>
        </p:txBody>
      </p:sp>
      <p:pic>
        <p:nvPicPr>
          <p:cNvPr id="9" name="Content Placeholder 8" descr="A bunch of wheat tied together&#10;&#10;Description automatically generated">
            <a:extLst>
              <a:ext uri="{FF2B5EF4-FFF2-40B4-BE49-F238E27FC236}">
                <a16:creationId xmlns:a16="http://schemas.microsoft.com/office/drawing/2014/main" id="{34AC9C23-CD26-28CA-5BF6-30CEFA7F44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9378" y="1519582"/>
            <a:ext cx="2557804" cy="1930844"/>
          </a:xfrm>
        </p:spPr>
      </p:pic>
      <p:pic>
        <p:nvPicPr>
          <p:cNvPr id="12" name="Picture 11" descr="A black and white drawing of vegetables&#10;&#10;Description automatically generated">
            <a:extLst>
              <a:ext uri="{FF2B5EF4-FFF2-40B4-BE49-F238E27FC236}">
                <a16:creationId xmlns:a16="http://schemas.microsoft.com/office/drawing/2014/main" id="{238A367B-E459-33D6-BD39-418B7838BD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4415" y="1564171"/>
            <a:ext cx="3779427" cy="1707350"/>
          </a:xfrm>
          <a:prstGeom prst="rect">
            <a:avLst/>
          </a:prstGeom>
        </p:spPr>
      </p:pic>
      <p:pic>
        <p:nvPicPr>
          <p:cNvPr id="22" name="Picture 21" descr="A group of cans of food&#10;&#10;Description automatically generated">
            <a:extLst>
              <a:ext uri="{FF2B5EF4-FFF2-40B4-BE49-F238E27FC236}">
                <a16:creationId xmlns:a16="http://schemas.microsoft.com/office/drawing/2014/main" id="{9AFFF39E-43F8-2867-7527-11C2D57C3B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8614" y="9265920"/>
            <a:ext cx="1739226" cy="2443699"/>
          </a:xfrm>
          <a:prstGeom prst="rect">
            <a:avLst/>
          </a:prstGeom>
        </p:spPr>
      </p:pic>
      <p:pic>
        <p:nvPicPr>
          <p:cNvPr id="24" name="Picture 23" descr="A collection of canned food&#10;&#10;Description automatically generated">
            <a:extLst>
              <a:ext uri="{FF2B5EF4-FFF2-40B4-BE49-F238E27FC236}">
                <a16:creationId xmlns:a16="http://schemas.microsoft.com/office/drawing/2014/main" id="{080652F0-12F6-414A-831C-36DDDB304A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6480" y="9265921"/>
            <a:ext cx="1491561" cy="2443698"/>
          </a:xfrm>
          <a:prstGeom prst="rect">
            <a:avLst/>
          </a:prstGeom>
        </p:spPr>
      </p:pic>
      <p:pic>
        <p:nvPicPr>
          <p:cNvPr id="26" name="Picture 25" descr="A group of cans of food&#10;&#10;Description automatically generated">
            <a:extLst>
              <a:ext uri="{FF2B5EF4-FFF2-40B4-BE49-F238E27FC236}">
                <a16:creationId xmlns:a16="http://schemas.microsoft.com/office/drawing/2014/main" id="{2495DFAE-7FCD-2C70-9ED8-593BE28A69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958" y="9265921"/>
            <a:ext cx="1510015" cy="2443700"/>
          </a:xfrm>
          <a:prstGeom prst="rect">
            <a:avLst/>
          </a:prstGeom>
        </p:spPr>
      </p:pic>
      <p:pic>
        <p:nvPicPr>
          <p:cNvPr id="3" name="Picture 2" descr="A logo for a church&#10;&#10;AI-generated content may be incorrect.">
            <a:extLst>
              <a:ext uri="{FF2B5EF4-FFF2-40B4-BE49-F238E27FC236}">
                <a16:creationId xmlns:a16="http://schemas.microsoft.com/office/drawing/2014/main" id="{7EBEF505-95D7-5E8F-2CDA-50B27DE3BE4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30"/>
          <a:stretch/>
        </p:blipFill>
        <p:spPr bwMode="auto">
          <a:xfrm>
            <a:off x="560569" y="306319"/>
            <a:ext cx="4367692" cy="14367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13738997"/>
      </p:ext>
    </p:extLst>
  </p:cSld>
  <p:clrMapOvr>
    <a:masterClrMapping/>
  </p:clrMapOvr>
</p:sld>
</file>

<file path=ppt/theme/theme1.xml><?xml version="1.0" encoding="utf-8"?>
<a:theme xmlns:a="http://schemas.openxmlformats.org/drawingml/2006/main" name="PebbleVTI">
  <a:themeElements>
    <a:clrScheme name="Blush 3">
      <a:dk1>
        <a:sysClr val="windowText" lastClr="000000"/>
      </a:dk1>
      <a:lt1>
        <a:sysClr val="window" lastClr="FFFFFF"/>
      </a:lt1>
      <a:dk2>
        <a:srgbClr val="B15E4E"/>
      </a:dk2>
      <a:lt2>
        <a:srgbClr val="FFFFFF"/>
      </a:lt2>
      <a:accent1>
        <a:srgbClr val="C5B096"/>
      </a:accent1>
      <a:accent2>
        <a:srgbClr val="ECA855"/>
      </a:accent2>
      <a:accent3>
        <a:srgbClr val="9BBFB0"/>
      </a:accent3>
      <a:accent4>
        <a:srgbClr val="A9AEA7"/>
      </a:accent4>
      <a:accent5>
        <a:srgbClr val="6A787C"/>
      </a:accent5>
      <a:accent6>
        <a:srgbClr val="3B4345"/>
      </a:accent6>
      <a:hlink>
        <a:srgbClr val="ECA855"/>
      </a:hlink>
      <a:folHlink>
        <a:srgbClr val="6A392F"/>
      </a:folHlink>
    </a:clrScheme>
    <a:fontScheme name="Custom 4">
      <a:majorFont>
        <a:latin typeface="Sitka Subheading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bbleVTI" id="{8B4DB91D-6BB4-4BA3-973A-733D3AF2680E}" vid="{9A19CF0D-2077-4BF4-BAA5-86934C336D5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54</Words>
  <Application>Microsoft Macintosh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Avenir Next LT Pro</vt:lpstr>
      <vt:lpstr>Avenir Next LT Pro Light</vt:lpstr>
      <vt:lpstr>Chalkboard</vt:lpstr>
      <vt:lpstr>Sitka Subheading</vt:lpstr>
      <vt:lpstr>PebbleVTI</vt:lpstr>
      <vt:lpstr>HARVEST FESTIVAL   4th October 10.30am     We are collecting for Edenbridge Food Bank.  No perishable goods please – tins &amp; dried food in date very much appreciated. Leave in box at the back of Church.     A very warm welcome to all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EDENBRIDGE FOOD BANK DONATIONS  All Gifts gratefully received  </dc:title>
  <dc:creator>hilary clarkson</dc:creator>
  <cp:lastModifiedBy>hilary clarkson</cp:lastModifiedBy>
  <cp:revision>9</cp:revision>
  <cp:lastPrinted>2023-10-01T17:43:16Z</cp:lastPrinted>
  <dcterms:created xsi:type="dcterms:W3CDTF">2022-02-26T10:21:54Z</dcterms:created>
  <dcterms:modified xsi:type="dcterms:W3CDTF">2026-09-05T16:53:55Z</dcterms:modified>
</cp:coreProperties>
</file>