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709"/>
  </p:normalViewPr>
  <p:slideViewPr>
    <p:cSldViewPr snapToGrid="0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8880-B5FB-FF4B-8E82-1BD3FD73AA27}" type="datetimeFigureOut">
              <a:rPr lang="en-US" smtClean="0"/>
              <a:t>9/5/26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0587C-E9A4-3741-9BB4-BB02FBBABD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185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70587C-E9A4-3741-9BB4-BB02FBBABD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84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A08E5-D095-1590-8E81-A7E71B73F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39A6D7-9387-352E-9A0A-1B9C4CBEE6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A3623-803E-88FA-FFDB-91C440E79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52A3EC-D778-5728-D179-8938CED43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0F88-BA62-C671-E2C1-346928C4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2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9E77C5-CB4E-606C-0253-174C7ECE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CA8699-80B0-882E-F8DD-5DAEC455C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07B3CC-F16C-1F88-3FF3-15A898BA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523A48-0545-6A74-EF03-46C867FF1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C036A-1199-2C4D-1010-EA8334A01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168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C2D5E7-C89D-6BB5-07BC-AF0F75BD71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A8D6D4-27D4-8182-030A-74DBB8E40F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848C3-ECE7-6B0E-B5DF-2FEA2673B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90FDC-542E-1CBC-04F1-8BA2768F0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0DAF9-761F-326F-A028-8F4C4F23D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58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C7787-1DCC-93C6-2009-4512E43AA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82F36-76C8-2A48-EDFB-4CDB1D27F5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38994-FB9C-47C5-9B5F-0ADB8DFC9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E333F-C2B2-D441-1567-59089955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635668-30FD-0FAA-DE58-D90FEF47F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13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5916D-4355-47AC-3FC1-06A464C6A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F3419-F8E5-FE11-C920-B4CDC2458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DD4CFF-5C70-9C65-BA54-25D8097A2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64F677-9119-98EC-4236-FA782F602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BF134-211D-3550-CED1-6A75D85C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97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C9835-775B-CDA0-F106-1DD00B5F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46EDA-E28A-25F8-468F-8FBCD765E1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CD487-B3F9-564C-8559-46FA84089D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8DE58-D73B-C4B6-159B-7678BEC55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628F0-3885-9E16-3F53-E8F24BAA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AFDF3-4B4C-47EE-7006-7CAB37035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5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2D95E-6FA0-34D1-B579-8751C2A99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FCDF9A-E0E9-2ADF-95BF-E17F8602E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48CBC0-51A4-782F-DB6D-3B06EF77E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758AFF-C43D-80C5-4D9A-0C628CCD6B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142677-3368-5081-CC32-A07F6E9F1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4A77C0-20F5-49F1-9930-21276FAEB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AF6F55-D3F3-5747-6242-E67043B68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4C312A-DFD4-BB58-2851-6EC12C0BD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53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CBCA8-91E3-F1DB-265D-EA29D1065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5C4A71-9875-5412-07B5-7A0DCE73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4FA3E-17A4-E01B-A2B5-1333C7CC9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4AD668-1D85-2328-651E-721C56E26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8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F77E5-86A5-B735-D32D-AD09E4728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2A6F07-0E89-7175-6306-6523F16B2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1E54D9-4615-48ED-E5B0-4A03BFD9F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42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C69AF-6719-132C-6DAB-80E0C44E5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821F3-93A0-21BB-97A9-6888E2ED4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4738A-C3B2-59A6-91D9-EF94E159C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166DF-75DF-1C61-AC72-0E5F452A6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299466-157A-4DA6-9B5C-7A83CB9408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3D264A-A0E5-3A12-EB5A-151F4A9D0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1DE15-2D3B-479E-99E6-94CFC9E81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C49E7E-873E-2ED7-7670-1BDBCC8B33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66B661-BFB3-59BE-42ED-E7C36591BA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CD0192-5774-D4D4-B777-DEB1355FE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40C17-D7B6-87C7-A9FE-EFF376F89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207E11-09D3-7B8F-8809-47F2CDCD5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362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C05B36-26AC-9AEF-BDEF-4DB68E073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CC7147-62B8-BED6-378B-2042A00235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029888-1924-B25B-E5BC-3765641ED0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FC70-87FC-3E47-B805-5BAB740D5D58}" type="datetimeFigureOut">
              <a:rPr lang="en-US" smtClean="0"/>
              <a:t>9/5/26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BCE6F-C67A-B810-6E5C-3F8532F8C3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A0560-FC62-BBF6-1E9B-51FD0B9F3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BB620-433F-7C4E-AFE0-60316880E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4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70726513-647A-4459-9DFD-11C96ED002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C9C60D-9D77-45E7-A7AA-45806B23E7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34D742C-1AE5-4925-9160-7224E37A23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4FF0A4B-3ADB-4A0F-B8EE-7785F2775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59EAD2C6-89D0-435B-9B8C-E3240DEAB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5" y="0"/>
            <a:ext cx="10237785" cy="6857999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187A76-8A11-AE03-3A7B-4834769BAF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884" y="549274"/>
            <a:ext cx="7700862" cy="4128298"/>
          </a:xfr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anchor="b">
            <a:noAutofit/>
          </a:bodyPr>
          <a:lstStyle/>
          <a:p>
            <a:br>
              <a:rPr lang="en-US" sz="6600" b="1" dirty="0"/>
            </a:br>
            <a:br>
              <a:rPr lang="en-US" sz="6600" b="1" dirty="0"/>
            </a:br>
            <a:br>
              <a:rPr lang="en-US" sz="6600" b="1" dirty="0"/>
            </a:br>
            <a:r>
              <a:rPr lang="en-US" sz="6600" b="1" dirty="0"/>
              <a:t>Cowden Church Service of Memories</a:t>
            </a:r>
            <a:br>
              <a:rPr lang="en-US" sz="6600" b="1" dirty="0"/>
            </a:br>
            <a:r>
              <a:rPr lang="en-US" sz="6600" b="1" dirty="0"/>
              <a:t>Sunday 11</a:t>
            </a:r>
            <a:r>
              <a:rPr lang="en-US" sz="6600" b="1" baseline="30000" dirty="0"/>
              <a:t>th</a:t>
            </a:r>
            <a:r>
              <a:rPr lang="en-US" sz="6600" b="1" dirty="0"/>
              <a:t> October 10.30am</a:t>
            </a:r>
            <a:br>
              <a:rPr lang="en-US" sz="6600" b="1" dirty="0"/>
            </a:br>
            <a:endParaRPr lang="en-US" sz="800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ACD1CE-2BB8-FA9A-6FF6-268E1739F2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883" y="4677573"/>
            <a:ext cx="9286503" cy="2055736"/>
          </a:xfrm>
          <a:ln>
            <a:solidFill>
              <a:schemeClr val="tx1"/>
            </a:solidFill>
          </a:ln>
        </p:spPr>
        <p:txBody>
          <a:bodyPr wrap="square" anchor="t">
            <a:normAutofit fontScale="92500" lnSpcReduction="10000"/>
          </a:bodyPr>
          <a:lstStyle/>
          <a:p>
            <a:pPr algn="l"/>
            <a:endParaRPr lang="en-US" sz="1000" b="1" dirty="0">
              <a:solidFill>
                <a:schemeClr val="tx1">
                  <a:alpha val="60000"/>
                </a:schemeClr>
              </a:solidFill>
            </a:endParaRPr>
          </a:p>
          <a:p>
            <a:pPr algn="l"/>
            <a:r>
              <a:rPr lang="en-US" sz="3600" b="1">
                <a:solidFill>
                  <a:schemeClr val="tx1">
                    <a:alpha val="60000"/>
                  </a:schemeClr>
                </a:solidFill>
              </a:rPr>
              <a:t>Do come and write the name of a loved one on a leaf in the Church Porch any day from Monday 5</a:t>
            </a:r>
            <a:r>
              <a:rPr lang="en-US" sz="3600" b="1" baseline="30000">
                <a:solidFill>
                  <a:schemeClr val="tx1">
                    <a:alpha val="60000"/>
                  </a:schemeClr>
                </a:solidFill>
              </a:rPr>
              <a:t>th</a:t>
            </a:r>
            <a:r>
              <a:rPr lang="en-US" sz="3600" b="1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3600" b="1" dirty="0">
                <a:solidFill>
                  <a:schemeClr val="tx1">
                    <a:alpha val="60000"/>
                  </a:schemeClr>
                </a:solidFill>
              </a:rPr>
              <a:t>October, and join us to hear them read out in our special service on </a:t>
            </a:r>
            <a:r>
              <a:rPr lang="en-US" sz="3600" b="1">
                <a:solidFill>
                  <a:schemeClr val="tx1">
                    <a:alpha val="60000"/>
                  </a:schemeClr>
                </a:solidFill>
              </a:rPr>
              <a:t>the 11</a:t>
            </a:r>
            <a:r>
              <a:rPr lang="en-US" sz="3600" b="1" baseline="30000">
                <a:solidFill>
                  <a:schemeClr val="tx1">
                    <a:alpha val="60000"/>
                  </a:schemeClr>
                </a:solidFill>
              </a:rPr>
              <a:t>th</a:t>
            </a:r>
            <a:r>
              <a:rPr lang="en-US" sz="3600" b="1">
                <a:solidFill>
                  <a:schemeClr val="tx1">
                    <a:alpha val="60000"/>
                  </a:schemeClr>
                </a:solidFill>
              </a:rPr>
              <a:t> </a:t>
            </a:r>
            <a:r>
              <a:rPr lang="en-US" sz="3600" b="1" dirty="0">
                <a:solidFill>
                  <a:schemeClr val="tx1">
                    <a:alpha val="60000"/>
                  </a:schemeClr>
                </a:solidFill>
              </a:rPr>
              <a:t>October at 10.30  </a:t>
            </a:r>
          </a:p>
          <a:p>
            <a:pPr algn="l"/>
            <a:endParaRPr lang="en-US" sz="3600" b="1" dirty="0">
              <a:solidFill>
                <a:schemeClr val="tx1">
                  <a:alpha val="60000"/>
                </a:schemeClr>
              </a:solidFill>
            </a:endParaRPr>
          </a:p>
        </p:txBody>
      </p:sp>
      <p:pic>
        <p:nvPicPr>
          <p:cNvPr id="9" name="Graphic 8" descr="Leaf outline">
            <a:extLst>
              <a:ext uri="{FF2B5EF4-FFF2-40B4-BE49-F238E27FC236}">
                <a16:creationId xmlns:a16="http://schemas.microsoft.com/office/drawing/2014/main" id="{31769E77-1419-E5B6-6972-EA63B2BE43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4588" y="3732886"/>
            <a:ext cx="2788199" cy="2788199"/>
          </a:xfrm>
          <a:prstGeom prst="rect">
            <a:avLst/>
          </a:prstGeom>
          <a:effectLst>
            <a:outerShdw blurRad="508000" dist="101600" dir="5400000" algn="tl" rotWithShape="0">
              <a:prstClr val="black">
                <a:alpha val="1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76D9C34-F923-0980-4B72-18909E592BF1}"/>
              </a:ext>
            </a:extLst>
          </p:cNvPr>
          <p:cNvSpPr txBox="1"/>
          <p:nvPr/>
        </p:nvSpPr>
        <p:spPr>
          <a:xfrm>
            <a:off x="8550234" y="35482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Graphic 5" descr="Deciduous tree with solid fill">
            <a:extLst>
              <a:ext uri="{FF2B5EF4-FFF2-40B4-BE49-F238E27FC236}">
                <a16:creationId xmlns:a16="http://schemas.microsoft.com/office/drawing/2014/main" id="{882EE18D-1CCA-3D61-AFFC-D62DDC7CE9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97746" y="549273"/>
            <a:ext cx="4194254" cy="372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07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57</Words>
  <Application>Microsoft Macintosh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 Cowden Church Service of Memories Sunday 11th October 10.30am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 Souls Holy Communion Service 11am</dc:title>
  <dc:creator>hilary clarkson</dc:creator>
  <cp:lastModifiedBy>hilary clarkson</cp:lastModifiedBy>
  <cp:revision>8</cp:revision>
  <cp:lastPrinted>2025-09-27T18:14:54Z</cp:lastPrinted>
  <dcterms:created xsi:type="dcterms:W3CDTF">2023-10-18T17:21:33Z</dcterms:created>
  <dcterms:modified xsi:type="dcterms:W3CDTF">2026-09-05T16:52:34Z</dcterms:modified>
</cp:coreProperties>
</file>