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71" r:id="rId2"/>
    <p:sldId id="280" r:id="rId3"/>
    <p:sldId id="281" r:id="rId4"/>
    <p:sldId id="278" r:id="rId5"/>
    <p:sldId id="279" r:id="rId6"/>
    <p:sldId id="257" r:id="rId7"/>
    <p:sldId id="258" r:id="rId8"/>
    <p:sldId id="28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1" d="100"/>
          <a:sy n="71" d="100"/>
        </p:scale>
        <p:origin x="67" y="2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1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6A6926-A8C5-41D7-8262-A0780324368A}" type="doc">
      <dgm:prSet loTypeId="urn:microsoft.com/office/officeart/2005/8/layout/arrow5" loCatId="relationship" qsTypeId="urn:microsoft.com/office/officeart/2005/8/quickstyle/simple5#6" qsCatId="simple" csTypeId="urn:microsoft.com/office/officeart/2005/8/colors/colorful1#10" csCatId="colorful"/>
      <dgm:spPr/>
      <dgm:t>
        <a:bodyPr/>
        <a:lstStyle/>
        <a:p>
          <a:endParaRPr lang="en-US"/>
        </a:p>
      </dgm:t>
    </dgm:pt>
    <dgm:pt modelId="{72F28C29-114A-42C4-9292-4DCD1B61A290}">
      <dgm:prSet/>
      <dgm:spPr/>
      <dgm:t>
        <a:bodyPr/>
        <a:lstStyle/>
        <a:p>
          <a:r>
            <a:rPr lang="en-GB" dirty="0"/>
            <a:t>Week 1 (today) – The Journey Begins</a:t>
          </a:r>
          <a:endParaRPr lang="en-US" dirty="0"/>
        </a:p>
      </dgm:t>
    </dgm:pt>
    <dgm:pt modelId="{2B31CAA6-A84F-4C9F-9977-3820AF09ECD5}" type="parTrans" cxnId="{7EE711F4-227C-4C1F-B726-2A630DFC8CCD}">
      <dgm:prSet/>
      <dgm:spPr/>
      <dgm:t>
        <a:bodyPr/>
        <a:lstStyle/>
        <a:p>
          <a:endParaRPr lang="en-US"/>
        </a:p>
      </dgm:t>
    </dgm:pt>
    <dgm:pt modelId="{9D225198-1973-4651-9CBA-D2B463CE3428}" type="sibTrans" cxnId="{7EE711F4-227C-4C1F-B726-2A630DFC8CCD}">
      <dgm:prSet/>
      <dgm:spPr/>
      <dgm:t>
        <a:bodyPr/>
        <a:lstStyle/>
        <a:p>
          <a:endParaRPr lang="en-US"/>
        </a:p>
      </dgm:t>
    </dgm:pt>
    <dgm:pt modelId="{598B2558-8B36-4FD2-A73F-B80E4952C539}">
      <dgm:prSet/>
      <dgm:spPr/>
      <dgm:t>
        <a:bodyPr/>
        <a:lstStyle/>
        <a:p>
          <a:r>
            <a:rPr lang="en-GB" dirty="0"/>
            <a:t>Week 2  - What Drives Us Forward?</a:t>
          </a:r>
          <a:endParaRPr lang="en-US" dirty="0"/>
        </a:p>
      </dgm:t>
    </dgm:pt>
    <dgm:pt modelId="{AA83E285-732E-4FDC-9120-BB5AF633FB88}" type="parTrans" cxnId="{05DD4FA3-0C75-4A2B-A2C5-79F50D27D4AF}">
      <dgm:prSet/>
      <dgm:spPr/>
      <dgm:t>
        <a:bodyPr/>
        <a:lstStyle/>
        <a:p>
          <a:endParaRPr lang="en-US"/>
        </a:p>
      </dgm:t>
    </dgm:pt>
    <dgm:pt modelId="{14E55DFC-1DBE-417C-B4C2-F0F3DDE4E13F}" type="sibTrans" cxnId="{05DD4FA3-0C75-4A2B-A2C5-79F50D27D4AF}">
      <dgm:prSet/>
      <dgm:spPr/>
      <dgm:t>
        <a:bodyPr/>
        <a:lstStyle/>
        <a:p>
          <a:endParaRPr lang="en-US"/>
        </a:p>
      </dgm:t>
    </dgm:pt>
    <dgm:pt modelId="{C646AD10-3933-49F1-A4CF-25558E6255A4}">
      <dgm:prSet/>
      <dgm:spPr/>
      <dgm:t>
        <a:bodyPr/>
        <a:lstStyle/>
        <a:p>
          <a:r>
            <a:rPr lang="en-GB" dirty="0"/>
            <a:t>Week 3 – Who Helps Us Along The Way?</a:t>
          </a:r>
          <a:endParaRPr lang="en-US" dirty="0"/>
        </a:p>
      </dgm:t>
    </dgm:pt>
    <dgm:pt modelId="{80728C75-EDE7-49EF-9235-4D336F672052}" type="parTrans" cxnId="{2326039C-B481-4B27-8A28-03A919C5DA39}">
      <dgm:prSet/>
      <dgm:spPr/>
      <dgm:t>
        <a:bodyPr/>
        <a:lstStyle/>
        <a:p>
          <a:endParaRPr lang="en-US"/>
        </a:p>
      </dgm:t>
    </dgm:pt>
    <dgm:pt modelId="{E5052AB5-10C5-41D0-8237-2C734602735A}" type="sibTrans" cxnId="{2326039C-B481-4B27-8A28-03A919C5DA39}">
      <dgm:prSet/>
      <dgm:spPr/>
      <dgm:t>
        <a:bodyPr/>
        <a:lstStyle/>
        <a:p>
          <a:endParaRPr lang="en-US"/>
        </a:p>
      </dgm:t>
    </dgm:pt>
    <dgm:pt modelId="{D8E0F0AB-2D2B-43E7-BA13-AE4FFBDA7761}">
      <dgm:prSet/>
      <dgm:spPr/>
      <dgm:t>
        <a:bodyPr/>
        <a:lstStyle/>
        <a:p>
          <a:r>
            <a:rPr lang="en-GB"/>
            <a:t>Week 4 – How Do We Handle Hard Times?</a:t>
          </a:r>
          <a:endParaRPr lang="en-US"/>
        </a:p>
      </dgm:t>
    </dgm:pt>
    <dgm:pt modelId="{CD792188-38E1-4F6F-AE9C-7E9648EC3475}" type="parTrans" cxnId="{1209ED47-83FC-421F-9352-CF2BE9D053BA}">
      <dgm:prSet/>
      <dgm:spPr/>
      <dgm:t>
        <a:bodyPr/>
        <a:lstStyle/>
        <a:p>
          <a:endParaRPr lang="en-US"/>
        </a:p>
      </dgm:t>
    </dgm:pt>
    <dgm:pt modelId="{4884EE99-8CC7-4FA1-83FD-73B576C86888}" type="sibTrans" cxnId="{1209ED47-83FC-421F-9352-CF2BE9D053BA}">
      <dgm:prSet/>
      <dgm:spPr/>
      <dgm:t>
        <a:bodyPr/>
        <a:lstStyle/>
        <a:p>
          <a:endParaRPr lang="en-US"/>
        </a:p>
      </dgm:t>
    </dgm:pt>
    <dgm:pt modelId="{5C68BFF3-06F6-4782-8A8B-6F5A0C827CF1}">
      <dgm:prSet/>
      <dgm:spPr/>
      <dgm:t>
        <a:bodyPr/>
        <a:lstStyle/>
        <a:p>
          <a:r>
            <a:rPr lang="en-GB"/>
            <a:t>Week 5 – What Is The Final Goal?</a:t>
          </a:r>
          <a:endParaRPr lang="en-US"/>
        </a:p>
      </dgm:t>
    </dgm:pt>
    <dgm:pt modelId="{B5BA63DE-551D-467E-9081-0F0B206526E7}" type="parTrans" cxnId="{686ACFCB-56E9-45F1-B09A-220C4B486398}">
      <dgm:prSet/>
      <dgm:spPr/>
      <dgm:t>
        <a:bodyPr/>
        <a:lstStyle/>
        <a:p>
          <a:endParaRPr lang="en-US"/>
        </a:p>
      </dgm:t>
    </dgm:pt>
    <dgm:pt modelId="{950B7078-855C-44AE-85D4-DC09BACE7E2B}" type="sibTrans" cxnId="{686ACFCB-56E9-45F1-B09A-220C4B486398}">
      <dgm:prSet/>
      <dgm:spPr/>
      <dgm:t>
        <a:bodyPr/>
        <a:lstStyle/>
        <a:p>
          <a:endParaRPr lang="en-US"/>
        </a:p>
      </dgm:t>
    </dgm:pt>
    <dgm:pt modelId="{75375584-1429-49BA-BEB7-CE022D8EE31C}" type="pres">
      <dgm:prSet presAssocID="{EA6A6926-A8C5-41D7-8262-A0780324368A}" presName="diagram" presStyleCnt="0">
        <dgm:presLayoutVars>
          <dgm:dir/>
          <dgm:resizeHandles val="exact"/>
        </dgm:presLayoutVars>
      </dgm:prSet>
      <dgm:spPr/>
    </dgm:pt>
    <dgm:pt modelId="{3C18D7DC-1AA6-4BCE-94E4-FB8B66C147A1}" type="pres">
      <dgm:prSet presAssocID="{72F28C29-114A-42C4-9292-4DCD1B61A290}" presName="arrow" presStyleLbl="node1" presStyleIdx="0" presStyleCnt="5">
        <dgm:presLayoutVars>
          <dgm:bulletEnabled val="1"/>
        </dgm:presLayoutVars>
      </dgm:prSet>
      <dgm:spPr/>
    </dgm:pt>
    <dgm:pt modelId="{174430CD-8144-4116-ACEF-FEEFA1B83F60}" type="pres">
      <dgm:prSet presAssocID="{598B2558-8B36-4FD2-A73F-B80E4952C539}" presName="arrow" presStyleLbl="node1" presStyleIdx="1" presStyleCnt="5">
        <dgm:presLayoutVars>
          <dgm:bulletEnabled val="1"/>
        </dgm:presLayoutVars>
      </dgm:prSet>
      <dgm:spPr/>
    </dgm:pt>
    <dgm:pt modelId="{0EE7EB87-B0DF-4CA9-9606-9C0A188749FC}" type="pres">
      <dgm:prSet presAssocID="{C646AD10-3933-49F1-A4CF-25558E6255A4}" presName="arrow" presStyleLbl="node1" presStyleIdx="2" presStyleCnt="5">
        <dgm:presLayoutVars>
          <dgm:bulletEnabled val="1"/>
        </dgm:presLayoutVars>
      </dgm:prSet>
      <dgm:spPr/>
    </dgm:pt>
    <dgm:pt modelId="{0E36DF3D-0B7E-42DE-A330-8385E91C090B}" type="pres">
      <dgm:prSet presAssocID="{D8E0F0AB-2D2B-43E7-BA13-AE4FFBDA7761}" presName="arrow" presStyleLbl="node1" presStyleIdx="3" presStyleCnt="5">
        <dgm:presLayoutVars>
          <dgm:bulletEnabled val="1"/>
        </dgm:presLayoutVars>
      </dgm:prSet>
      <dgm:spPr/>
    </dgm:pt>
    <dgm:pt modelId="{9658B87F-DD76-451A-8389-56725359A808}" type="pres">
      <dgm:prSet presAssocID="{5C68BFF3-06F6-4782-8A8B-6F5A0C827CF1}" presName="arrow" presStyleLbl="node1" presStyleIdx="4" presStyleCnt="5">
        <dgm:presLayoutVars>
          <dgm:bulletEnabled val="1"/>
        </dgm:presLayoutVars>
      </dgm:prSet>
      <dgm:spPr/>
    </dgm:pt>
  </dgm:ptLst>
  <dgm:cxnLst>
    <dgm:cxn modelId="{E3CA9B21-2F7D-4303-9C9B-9D29A617C599}" type="presOf" srcId="{C646AD10-3933-49F1-A4CF-25558E6255A4}" destId="{0EE7EB87-B0DF-4CA9-9606-9C0A188749FC}" srcOrd="0" destOrd="0" presId="urn:microsoft.com/office/officeart/2005/8/layout/arrow5"/>
    <dgm:cxn modelId="{CC7FFF3B-433E-4F8E-876D-F8B0811768DC}" type="presOf" srcId="{72F28C29-114A-42C4-9292-4DCD1B61A290}" destId="{3C18D7DC-1AA6-4BCE-94E4-FB8B66C147A1}" srcOrd="0" destOrd="0" presId="urn:microsoft.com/office/officeart/2005/8/layout/arrow5"/>
    <dgm:cxn modelId="{1209ED47-83FC-421F-9352-CF2BE9D053BA}" srcId="{EA6A6926-A8C5-41D7-8262-A0780324368A}" destId="{D8E0F0AB-2D2B-43E7-BA13-AE4FFBDA7761}" srcOrd="3" destOrd="0" parTransId="{CD792188-38E1-4F6F-AE9C-7E9648EC3475}" sibTransId="{4884EE99-8CC7-4FA1-83FD-73B576C86888}"/>
    <dgm:cxn modelId="{EFBF5449-D81E-4E96-B61F-9F51407AFDA8}" type="presOf" srcId="{598B2558-8B36-4FD2-A73F-B80E4952C539}" destId="{174430CD-8144-4116-ACEF-FEEFA1B83F60}" srcOrd="0" destOrd="0" presId="urn:microsoft.com/office/officeart/2005/8/layout/arrow5"/>
    <dgm:cxn modelId="{A7FA9183-2208-4210-80FB-F0EA02483376}" type="presOf" srcId="{D8E0F0AB-2D2B-43E7-BA13-AE4FFBDA7761}" destId="{0E36DF3D-0B7E-42DE-A330-8385E91C090B}" srcOrd="0" destOrd="0" presId="urn:microsoft.com/office/officeart/2005/8/layout/arrow5"/>
    <dgm:cxn modelId="{2326039C-B481-4B27-8A28-03A919C5DA39}" srcId="{EA6A6926-A8C5-41D7-8262-A0780324368A}" destId="{C646AD10-3933-49F1-A4CF-25558E6255A4}" srcOrd="2" destOrd="0" parTransId="{80728C75-EDE7-49EF-9235-4D336F672052}" sibTransId="{E5052AB5-10C5-41D0-8237-2C734602735A}"/>
    <dgm:cxn modelId="{05DD4FA3-0C75-4A2B-A2C5-79F50D27D4AF}" srcId="{EA6A6926-A8C5-41D7-8262-A0780324368A}" destId="{598B2558-8B36-4FD2-A73F-B80E4952C539}" srcOrd="1" destOrd="0" parTransId="{AA83E285-732E-4FDC-9120-BB5AF633FB88}" sibTransId="{14E55DFC-1DBE-417C-B4C2-F0F3DDE4E13F}"/>
    <dgm:cxn modelId="{9608EEC0-2504-401C-824C-7AE4D8EF31C1}" type="presOf" srcId="{EA6A6926-A8C5-41D7-8262-A0780324368A}" destId="{75375584-1429-49BA-BEB7-CE022D8EE31C}" srcOrd="0" destOrd="0" presId="urn:microsoft.com/office/officeart/2005/8/layout/arrow5"/>
    <dgm:cxn modelId="{686ACFCB-56E9-45F1-B09A-220C4B486398}" srcId="{EA6A6926-A8C5-41D7-8262-A0780324368A}" destId="{5C68BFF3-06F6-4782-8A8B-6F5A0C827CF1}" srcOrd="4" destOrd="0" parTransId="{B5BA63DE-551D-467E-9081-0F0B206526E7}" sibTransId="{950B7078-855C-44AE-85D4-DC09BACE7E2B}"/>
    <dgm:cxn modelId="{63D67ECD-9969-45DC-858A-8A3C76899F9C}" type="presOf" srcId="{5C68BFF3-06F6-4782-8A8B-6F5A0C827CF1}" destId="{9658B87F-DD76-451A-8389-56725359A808}" srcOrd="0" destOrd="0" presId="urn:microsoft.com/office/officeart/2005/8/layout/arrow5"/>
    <dgm:cxn modelId="{7EE711F4-227C-4C1F-B726-2A630DFC8CCD}" srcId="{EA6A6926-A8C5-41D7-8262-A0780324368A}" destId="{72F28C29-114A-42C4-9292-4DCD1B61A290}" srcOrd="0" destOrd="0" parTransId="{2B31CAA6-A84F-4C9F-9977-3820AF09ECD5}" sibTransId="{9D225198-1973-4651-9CBA-D2B463CE3428}"/>
    <dgm:cxn modelId="{E5D73019-040C-4115-9636-2C4F4EFE38E9}" type="presParOf" srcId="{75375584-1429-49BA-BEB7-CE022D8EE31C}" destId="{3C18D7DC-1AA6-4BCE-94E4-FB8B66C147A1}" srcOrd="0" destOrd="0" presId="urn:microsoft.com/office/officeart/2005/8/layout/arrow5"/>
    <dgm:cxn modelId="{79E79D8C-7A15-441B-8653-041CE1BAF4A5}" type="presParOf" srcId="{75375584-1429-49BA-BEB7-CE022D8EE31C}" destId="{174430CD-8144-4116-ACEF-FEEFA1B83F60}" srcOrd="1" destOrd="0" presId="urn:microsoft.com/office/officeart/2005/8/layout/arrow5"/>
    <dgm:cxn modelId="{EFB6FF64-0A5A-4D1A-AD87-93B6B77247BC}" type="presParOf" srcId="{75375584-1429-49BA-BEB7-CE022D8EE31C}" destId="{0EE7EB87-B0DF-4CA9-9606-9C0A188749FC}" srcOrd="2" destOrd="0" presId="urn:microsoft.com/office/officeart/2005/8/layout/arrow5"/>
    <dgm:cxn modelId="{32A71185-9143-4AF5-B559-3D334C0A3D13}" type="presParOf" srcId="{75375584-1429-49BA-BEB7-CE022D8EE31C}" destId="{0E36DF3D-0B7E-42DE-A330-8385E91C090B}" srcOrd="3" destOrd="0" presId="urn:microsoft.com/office/officeart/2005/8/layout/arrow5"/>
    <dgm:cxn modelId="{C5C93A9D-7576-48DD-A086-271314224F09}" type="presParOf" srcId="{75375584-1429-49BA-BEB7-CE022D8EE31C}" destId="{9658B87F-DD76-451A-8389-56725359A808}" srcOrd="4"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18D7DC-1AA6-4BCE-94E4-FB8B66C147A1}">
      <dsp:nvSpPr>
        <dsp:cNvPr id="0" name=""/>
        <dsp:cNvSpPr/>
      </dsp:nvSpPr>
      <dsp:spPr>
        <a:xfrm>
          <a:off x="4271962" y="1153"/>
          <a:ext cx="1971675" cy="1971675"/>
        </a:xfrm>
        <a:prstGeom prst="downArrow">
          <a:avLst>
            <a:gd name="adj1" fmla="val 50000"/>
            <a:gd name="adj2" fmla="val 35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GB" sz="1500" kern="1200" dirty="0"/>
            <a:t>Week 1 (today) – The Journey Begins</a:t>
          </a:r>
          <a:endParaRPr lang="en-US" sz="1500" kern="1200" dirty="0"/>
        </a:p>
      </dsp:txBody>
      <dsp:txXfrm>
        <a:off x="4764881" y="1153"/>
        <a:ext cx="985837" cy="1626632"/>
      </dsp:txXfrm>
    </dsp:sp>
    <dsp:sp modelId="{174430CD-8144-4116-ACEF-FEEFA1B83F60}">
      <dsp:nvSpPr>
        <dsp:cNvPr id="0" name=""/>
        <dsp:cNvSpPr/>
      </dsp:nvSpPr>
      <dsp:spPr>
        <a:xfrm rot="4320000">
          <a:off x="5925930" y="1202831"/>
          <a:ext cx="1971675" cy="1971675"/>
        </a:xfrm>
        <a:prstGeom prst="downArrow">
          <a:avLst>
            <a:gd name="adj1" fmla="val 50000"/>
            <a:gd name="adj2" fmla="val 35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GB" sz="1500" kern="1200" dirty="0"/>
            <a:t>Week 2  - What Drives Us Forward?</a:t>
          </a:r>
          <a:endParaRPr lang="en-US" sz="1500" kern="1200" dirty="0"/>
        </a:p>
      </dsp:txBody>
      <dsp:txXfrm rot="-5400000">
        <a:off x="6262530" y="1642437"/>
        <a:ext cx="1626632" cy="985837"/>
      </dsp:txXfrm>
    </dsp:sp>
    <dsp:sp modelId="{0EE7EB87-B0DF-4CA9-9606-9C0A188749FC}">
      <dsp:nvSpPr>
        <dsp:cNvPr id="0" name=""/>
        <dsp:cNvSpPr/>
      </dsp:nvSpPr>
      <dsp:spPr>
        <a:xfrm rot="8640000">
          <a:off x="5294170" y="3147186"/>
          <a:ext cx="1971675" cy="1971675"/>
        </a:xfrm>
        <a:prstGeom prst="downArrow">
          <a:avLst>
            <a:gd name="adj1" fmla="val 50000"/>
            <a:gd name="adj2" fmla="val 35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GB" sz="1500" kern="1200" dirty="0"/>
            <a:t>Week 3 – Who Helps Us Along The Way?</a:t>
          </a:r>
          <a:endParaRPr lang="en-US" sz="1500" kern="1200" dirty="0"/>
        </a:p>
      </dsp:txBody>
      <dsp:txXfrm rot="10800000">
        <a:off x="5888495" y="3459280"/>
        <a:ext cx="985837" cy="1626632"/>
      </dsp:txXfrm>
    </dsp:sp>
    <dsp:sp modelId="{0E36DF3D-0B7E-42DE-A330-8385E91C090B}">
      <dsp:nvSpPr>
        <dsp:cNvPr id="0" name=""/>
        <dsp:cNvSpPr/>
      </dsp:nvSpPr>
      <dsp:spPr>
        <a:xfrm rot="12960000">
          <a:off x="3249754" y="3147186"/>
          <a:ext cx="1971675" cy="1971675"/>
        </a:xfrm>
        <a:prstGeom prst="downArrow">
          <a:avLst>
            <a:gd name="adj1" fmla="val 50000"/>
            <a:gd name="adj2" fmla="val 35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GB" sz="1500" kern="1200"/>
            <a:t>Week 4 – How Do We Handle Hard Times?</a:t>
          </a:r>
          <a:endParaRPr lang="en-US" sz="1500" kern="1200"/>
        </a:p>
      </dsp:txBody>
      <dsp:txXfrm rot="10800000">
        <a:off x="3641267" y="3459280"/>
        <a:ext cx="985837" cy="1626632"/>
      </dsp:txXfrm>
    </dsp:sp>
    <dsp:sp modelId="{9658B87F-DD76-451A-8389-56725359A808}">
      <dsp:nvSpPr>
        <dsp:cNvPr id="0" name=""/>
        <dsp:cNvSpPr/>
      </dsp:nvSpPr>
      <dsp:spPr>
        <a:xfrm rot="17280000">
          <a:off x="2617994" y="1202831"/>
          <a:ext cx="1971675" cy="1971675"/>
        </a:xfrm>
        <a:prstGeom prst="downArrow">
          <a:avLst>
            <a:gd name="adj1" fmla="val 50000"/>
            <a:gd name="adj2" fmla="val 35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GB" sz="1500" kern="1200"/>
            <a:t>Week 5 – What Is The Final Goal?</a:t>
          </a:r>
          <a:endParaRPr lang="en-US" sz="1500" kern="1200"/>
        </a:p>
      </dsp:txBody>
      <dsp:txXfrm rot="5400000">
        <a:off x="2626438" y="1642437"/>
        <a:ext cx="1626632" cy="985837"/>
      </dsp:txXfrm>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6">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65970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91A9C-DCCC-C142-3F3A-E130DBC5744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4D3CF31-AC67-44CF-F4B0-6F4409517A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3F5536C-D1AB-DFF2-5825-EEB1CF6B9727}"/>
              </a:ext>
            </a:extLst>
          </p:cNvPr>
          <p:cNvSpPr>
            <a:spLocks noGrp="1"/>
          </p:cNvSpPr>
          <p:nvPr>
            <p:ph type="dt" sz="half" idx="10"/>
          </p:nvPr>
        </p:nvSpPr>
        <p:spPr/>
        <p:txBody>
          <a:bodyPr/>
          <a:lstStyle/>
          <a:p>
            <a:fld id="{64460BFE-87F2-4786-8C2C-2B26A313D361}" type="datetimeFigureOut">
              <a:rPr lang="en-GB" smtClean="0"/>
              <a:t>14/09/2026</a:t>
            </a:fld>
            <a:endParaRPr lang="en-GB"/>
          </a:p>
        </p:txBody>
      </p:sp>
      <p:sp>
        <p:nvSpPr>
          <p:cNvPr id="5" name="Footer Placeholder 4">
            <a:extLst>
              <a:ext uri="{FF2B5EF4-FFF2-40B4-BE49-F238E27FC236}">
                <a16:creationId xmlns:a16="http://schemas.microsoft.com/office/drawing/2014/main" id="{6594CB9D-FAD2-70EE-26BB-BB8ADA85B1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59F95E-5B96-3408-AFAE-84D67D0B8663}"/>
              </a:ext>
            </a:extLst>
          </p:cNvPr>
          <p:cNvSpPr>
            <a:spLocks noGrp="1"/>
          </p:cNvSpPr>
          <p:nvPr>
            <p:ph type="sldNum" sz="quarter" idx="12"/>
          </p:nvPr>
        </p:nvSpPr>
        <p:spPr/>
        <p:txBody>
          <a:bodyPr/>
          <a:lstStyle/>
          <a:p>
            <a:fld id="{43E78BFF-3F2C-464A-A22F-B8E35E202ADD}" type="slidenum">
              <a:rPr lang="en-GB" smtClean="0"/>
              <a:t>‹#›</a:t>
            </a:fld>
            <a:endParaRPr lang="en-GB"/>
          </a:p>
        </p:txBody>
      </p:sp>
    </p:spTree>
    <p:extLst>
      <p:ext uri="{BB962C8B-B14F-4D97-AF65-F5344CB8AC3E}">
        <p14:creationId xmlns:p14="http://schemas.microsoft.com/office/powerpoint/2010/main" val="3653180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ADE48-7F69-7A5A-8AF6-DB984D9A262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9B66104-6B32-F22B-43FB-4B19A45892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ECF1E1E-2B4E-DBFD-DEC5-F83AD698976F}"/>
              </a:ext>
            </a:extLst>
          </p:cNvPr>
          <p:cNvSpPr>
            <a:spLocks noGrp="1"/>
          </p:cNvSpPr>
          <p:nvPr>
            <p:ph type="dt" sz="half" idx="10"/>
          </p:nvPr>
        </p:nvSpPr>
        <p:spPr/>
        <p:txBody>
          <a:bodyPr/>
          <a:lstStyle/>
          <a:p>
            <a:fld id="{64460BFE-87F2-4786-8C2C-2B26A313D361}" type="datetimeFigureOut">
              <a:rPr lang="en-GB" smtClean="0"/>
              <a:t>14/09/2026</a:t>
            </a:fld>
            <a:endParaRPr lang="en-GB"/>
          </a:p>
        </p:txBody>
      </p:sp>
      <p:sp>
        <p:nvSpPr>
          <p:cNvPr id="5" name="Footer Placeholder 4">
            <a:extLst>
              <a:ext uri="{FF2B5EF4-FFF2-40B4-BE49-F238E27FC236}">
                <a16:creationId xmlns:a16="http://schemas.microsoft.com/office/drawing/2014/main" id="{765EA671-4546-2136-464D-A2F9E19E10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4B5B81E-C806-20A6-F4A4-A903A259514C}"/>
              </a:ext>
            </a:extLst>
          </p:cNvPr>
          <p:cNvSpPr>
            <a:spLocks noGrp="1"/>
          </p:cNvSpPr>
          <p:nvPr>
            <p:ph type="sldNum" sz="quarter" idx="12"/>
          </p:nvPr>
        </p:nvSpPr>
        <p:spPr/>
        <p:txBody>
          <a:bodyPr/>
          <a:lstStyle/>
          <a:p>
            <a:fld id="{43E78BFF-3F2C-464A-A22F-B8E35E202ADD}" type="slidenum">
              <a:rPr lang="en-GB" smtClean="0"/>
              <a:t>‹#›</a:t>
            </a:fld>
            <a:endParaRPr lang="en-GB"/>
          </a:p>
        </p:txBody>
      </p:sp>
    </p:spTree>
    <p:extLst>
      <p:ext uri="{BB962C8B-B14F-4D97-AF65-F5344CB8AC3E}">
        <p14:creationId xmlns:p14="http://schemas.microsoft.com/office/powerpoint/2010/main" val="2375049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E4693-C0B3-F24D-528F-EA2B1582725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8F92D02-9909-3D31-A41F-37E92054D4C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24A624-F20F-0E65-AD4F-7B0FA851E0DC}"/>
              </a:ext>
            </a:extLst>
          </p:cNvPr>
          <p:cNvSpPr>
            <a:spLocks noGrp="1"/>
          </p:cNvSpPr>
          <p:nvPr>
            <p:ph type="dt" sz="half" idx="10"/>
          </p:nvPr>
        </p:nvSpPr>
        <p:spPr/>
        <p:txBody>
          <a:bodyPr/>
          <a:lstStyle/>
          <a:p>
            <a:fld id="{64460BFE-87F2-4786-8C2C-2B26A313D361}" type="datetimeFigureOut">
              <a:rPr lang="en-GB" smtClean="0"/>
              <a:t>14/09/2026</a:t>
            </a:fld>
            <a:endParaRPr lang="en-GB"/>
          </a:p>
        </p:txBody>
      </p:sp>
      <p:sp>
        <p:nvSpPr>
          <p:cNvPr id="5" name="Footer Placeholder 4">
            <a:extLst>
              <a:ext uri="{FF2B5EF4-FFF2-40B4-BE49-F238E27FC236}">
                <a16:creationId xmlns:a16="http://schemas.microsoft.com/office/drawing/2014/main" id="{51E5E291-D6D8-EFF3-4122-D0215F2A50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AA28FC1-026F-222C-288F-BF36B23454EF}"/>
              </a:ext>
            </a:extLst>
          </p:cNvPr>
          <p:cNvSpPr>
            <a:spLocks noGrp="1"/>
          </p:cNvSpPr>
          <p:nvPr>
            <p:ph type="sldNum" sz="quarter" idx="12"/>
          </p:nvPr>
        </p:nvSpPr>
        <p:spPr/>
        <p:txBody>
          <a:bodyPr/>
          <a:lstStyle/>
          <a:p>
            <a:fld id="{43E78BFF-3F2C-464A-A22F-B8E35E202ADD}" type="slidenum">
              <a:rPr lang="en-GB" smtClean="0"/>
              <a:t>‹#›</a:t>
            </a:fld>
            <a:endParaRPr lang="en-GB"/>
          </a:p>
        </p:txBody>
      </p:sp>
    </p:spTree>
    <p:extLst>
      <p:ext uri="{BB962C8B-B14F-4D97-AF65-F5344CB8AC3E}">
        <p14:creationId xmlns:p14="http://schemas.microsoft.com/office/powerpoint/2010/main" val="2782524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460F6-6023-29BB-305C-98E5CCA8086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0F4E69F-16F0-3ACA-89CA-4A2C5C739E3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1B9CBFC-2A8C-91D3-919F-A7904C8207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DAAF78E-9D5B-D098-D9B2-A5DD08D8E6C9}"/>
              </a:ext>
            </a:extLst>
          </p:cNvPr>
          <p:cNvSpPr>
            <a:spLocks noGrp="1"/>
          </p:cNvSpPr>
          <p:nvPr>
            <p:ph type="dt" sz="half" idx="10"/>
          </p:nvPr>
        </p:nvSpPr>
        <p:spPr/>
        <p:txBody>
          <a:bodyPr/>
          <a:lstStyle/>
          <a:p>
            <a:fld id="{64460BFE-87F2-4786-8C2C-2B26A313D361}" type="datetimeFigureOut">
              <a:rPr lang="en-GB" smtClean="0"/>
              <a:t>14/09/2026</a:t>
            </a:fld>
            <a:endParaRPr lang="en-GB"/>
          </a:p>
        </p:txBody>
      </p:sp>
      <p:sp>
        <p:nvSpPr>
          <p:cNvPr id="6" name="Footer Placeholder 5">
            <a:extLst>
              <a:ext uri="{FF2B5EF4-FFF2-40B4-BE49-F238E27FC236}">
                <a16:creationId xmlns:a16="http://schemas.microsoft.com/office/drawing/2014/main" id="{3B03754B-8A89-3200-D94A-12EC6B253A7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2BCC33-663A-6B47-5C01-475BCFDFECBF}"/>
              </a:ext>
            </a:extLst>
          </p:cNvPr>
          <p:cNvSpPr>
            <a:spLocks noGrp="1"/>
          </p:cNvSpPr>
          <p:nvPr>
            <p:ph type="sldNum" sz="quarter" idx="12"/>
          </p:nvPr>
        </p:nvSpPr>
        <p:spPr/>
        <p:txBody>
          <a:bodyPr/>
          <a:lstStyle/>
          <a:p>
            <a:fld id="{43E78BFF-3F2C-464A-A22F-B8E35E202ADD}" type="slidenum">
              <a:rPr lang="en-GB" smtClean="0"/>
              <a:t>‹#›</a:t>
            </a:fld>
            <a:endParaRPr lang="en-GB"/>
          </a:p>
        </p:txBody>
      </p:sp>
    </p:spTree>
    <p:extLst>
      <p:ext uri="{BB962C8B-B14F-4D97-AF65-F5344CB8AC3E}">
        <p14:creationId xmlns:p14="http://schemas.microsoft.com/office/powerpoint/2010/main" val="3225323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DDB54-08CC-BD3D-3DC1-21A0BD906EC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465B961-77F8-67CF-C165-37CEE6AA44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E95C627-CF43-4463-F41C-B268C74B7CB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A5FC9D2-4F31-5258-31A9-3CDC7B5E684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5745D98-ACC7-DBEE-3087-97FC3F4325A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FECAC5D-BE5B-B7D1-E3FA-82C301629782}"/>
              </a:ext>
            </a:extLst>
          </p:cNvPr>
          <p:cNvSpPr>
            <a:spLocks noGrp="1"/>
          </p:cNvSpPr>
          <p:nvPr>
            <p:ph type="dt" sz="half" idx="10"/>
          </p:nvPr>
        </p:nvSpPr>
        <p:spPr/>
        <p:txBody>
          <a:bodyPr/>
          <a:lstStyle/>
          <a:p>
            <a:fld id="{64460BFE-87F2-4786-8C2C-2B26A313D361}" type="datetimeFigureOut">
              <a:rPr lang="en-GB" smtClean="0"/>
              <a:t>14/09/2026</a:t>
            </a:fld>
            <a:endParaRPr lang="en-GB"/>
          </a:p>
        </p:txBody>
      </p:sp>
      <p:sp>
        <p:nvSpPr>
          <p:cNvPr id="8" name="Footer Placeholder 7">
            <a:extLst>
              <a:ext uri="{FF2B5EF4-FFF2-40B4-BE49-F238E27FC236}">
                <a16:creationId xmlns:a16="http://schemas.microsoft.com/office/drawing/2014/main" id="{B10FCC3F-B1CE-1C64-8F08-33512BF893C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92F97C9-3DCC-E1AD-DCEC-917627FABFAE}"/>
              </a:ext>
            </a:extLst>
          </p:cNvPr>
          <p:cNvSpPr>
            <a:spLocks noGrp="1"/>
          </p:cNvSpPr>
          <p:nvPr>
            <p:ph type="sldNum" sz="quarter" idx="12"/>
          </p:nvPr>
        </p:nvSpPr>
        <p:spPr/>
        <p:txBody>
          <a:bodyPr/>
          <a:lstStyle/>
          <a:p>
            <a:fld id="{43E78BFF-3F2C-464A-A22F-B8E35E202ADD}" type="slidenum">
              <a:rPr lang="en-GB" smtClean="0"/>
              <a:t>‹#›</a:t>
            </a:fld>
            <a:endParaRPr lang="en-GB"/>
          </a:p>
        </p:txBody>
      </p:sp>
    </p:spTree>
    <p:extLst>
      <p:ext uri="{BB962C8B-B14F-4D97-AF65-F5344CB8AC3E}">
        <p14:creationId xmlns:p14="http://schemas.microsoft.com/office/powerpoint/2010/main" val="3674553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4F4F0-1892-152A-2CB6-374A84FE6EE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E2CCAC5-F809-2069-0D30-FC3BC1B6CD5F}"/>
              </a:ext>
            </a:extLst>
          </p:cNvPr>
          <p:cNvSpPr>
            <a:spLocks noGrp="1"/>
          </p:cNvSpPr>
          <p:nvPr>
            <p:ph type="dt" sz="half" idx="10"/>
          </p:nvPr>
        </p:nvSpPr>
        <p:spPr/>
        <p:txBody>
          <a:bodyPr/>
          <a:lstStyle/>
          <a:p>
            <a:fld id="{64460BFE-87F2-4786-8C2C-2B26A313D361}" type="datetimeFigureOut">
              <a:rPr lang="en-GB" smtClean="0"/>
              <a:t>14/09/2026</a:t>
            </a:fld>
            <a:endParaRPr lang="en-GB"/>
          </a:p>
        </p:txBody>
      </p:sp>
      <p:sp>
        <p:nvSpPr>
          <p:cNvPr id="4" name="Footer Placeholder 3">
            <a:extLst>
              <a:ext uri="{FF2B5EF4-FFF2-40B4-BE49-F238E27FC236}">
                <a16:creationId xmlns:a16="http://schemas.microsoft.com/office/drawing/2014/main" id="{72C0F48A-A6F9-9D2F-19A4-8B076B7C5BC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50AD182-A3AB-1B0B-CAE2-E2780B75074E}"/>
              </a:ext>
            </a:extLst>
          </p:cNvPr>
          <p:cNvSpPr>
            <a:spLocks noGrp="1"/>
          </p:cNvSpPr>
          <p:nvPr>
            <p:ph type="sldNum" sz="quarter" idx="12"/>
          </p:nvPr>
        </p:nvSpPr>
        <p:spPr/>
        <p:txBody>
          <a:bodyPr/>
          <a:lstStyle/>
          <a:p>
            <a:fld id="{43E78BFF-3F2C-464A-A22F-B8E35E202ADD}" type="slidenum">
              <a:rPr lang="en-GB" smtClean="0"/>
              <a:t>‹#›</a:t>
            </a:fld>
            <a:endParaRPr lang="en-GB"/>
          </a:p>
        </p:txBody>
      </p:sp>
    </p:spTree>
    <p:extLst>
      <p:ext uri="{BB962C8B-B14F-4D97-AF65-F5344CB8AC3E}">
        <p14:creationId xmlns:p14="http://schemas.microsoft.com/office/powerpoint/2010/main" val="471928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00AFB1F-A04F-A687-0BD5-C000BAB9CAAA}"/>
              </a:ext>
            </a:extLst>
          </p:cNvPr>
          <p:cNvSpPr>
            <a:spLocks noGrp="1"/>
          </p:cNvSpPr>
          <p:nvPr>
            <p:ph type="dt" sz="half" idx="10"/>
          </p:nvPr>
        </p:nvSpPr>
        <p:spPr/>
        <p:txBody>
          <a:bodyPr/>
          <a:lstStyle/>
          <a:p>
            <a:fld id="{64460BFE-87F2-4786-8C2C-2B26A313D361}" type="datetimeFigureOut">
              <a:rPr lang="en-GB" smtClean="0"/>
              <a:t>14/09/2026</a:t>
            </a:fld>
            <a:endParaRPr lang="en-GB"/>
          </a:p>
        </p:txBody>
      </p:sp>
      <p:sp>
        <p:nvSpPr>
          <p:cNvPr id="3" name="Footer Placeholder 2">
            <a:extLst>
              <a:ext uri="{FF2B5EF4-FFF2-40B4-BE49-F238E27FC236}">
                <a16:creationId xmlns:a16="http://schemas.microsoft.com/office/drawing/2014/main" id="{85DB3709-63B6-C74C-F813-E89EF3C51AB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796BAF4-5337-00BB-25D8-E8B58992EBFD}"/>
              </a:ext>
            </a:extLst>
          </p:cNvPr>
          <p:cNvSpPr>
            <a:spLocks noGrp="1"/>
          </p:cNvSpPr>
          <p:nvPr>
            <p:ph type="sldNum" sz="quarter" idx="12"/>
          </p:nvPr>
        </p:nvSpPr>
        <p:spPr/>
        <p:txBody>
          <a:bodyPr/>
          <a:lstStyle/>
          <a:p>
            <a:fld id="{43E78BFF-3F2C-464A-A22F-B8E35E202ADD}" type="slidenum">
              <a:rPr lang="en-GB" smtClean="0"/>
              <a:t>‹#›</a:t>
            </a:fld>
            <a:endParaRPr lang="en-GB"/>
          </a:p>
        </p:txBody>
      </p:sp>
    </p:spTree>
    <p:extLst>
      <p:ext uri="{BB962C8B-B14F-4D97-AF65-F5344CB8AC3E}">
        <p14:creationId xmlns:p14="http://schemas.microsoft.com/office/powerpoint/2010/main" val="37724649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C5C92-9014-60F5-990E-03D3CA4EC0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2DBB490-CD78-3485-3692-C0363EB56A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988FEE2-0887-237B-F71D-C6B7E87A32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A52E0A-AC96-3259-E463-9AACC01E8EF2}"/>
              </a:ext>
            </a:extLst>
          </p:cNvPr>
          <p:cNvSpPr>
            <a:spLocks noGrp="1"/>
          </p:cNvSpPr>
          <p:nvPr>
            <p:ph type="dt" sz="half" idx="10"/>
          </p:nvPr>
        </p:nvSpPr>
        <p:spPr/>
        <p:txBody>
          <a:bodyPr/>
          <a:lstStyle/>
          <a:p>
            <a:fld id="{64460BFE-87F2-4786-8C2C-2B26A313D361}" type="datetimeFigureOut">
              <a:rPr lang="en-GB" smtClean="0"/>
              <a:t>14/09/2026</a:t>
            </a:fld>
            <a:endParaRPr lang="en-GB"/>
          </a:p>
        </p:txBody>
      </p:sp>
      <p:sp>
        <p:nvSpPr>
          <p:cNvPr id="6" name="Footer Placeholder 5">
            <a:extLst>
              <a:ext uri="{FF2B5EF4-FFF2-40B4-BE49-F238E27FC236}">
                <a16:creationId xmlns:a16="http://schemas.microsoft.com/office/drawing/2014/main" id="{29183A01-F730-0BAF-94F6-0D207ACF860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98CAD8-5630-C7CA-E6D4-D30E400BE012}"/>
              </a:ext>
            </a:extLst>
          </p:cNvPr>
          <p:cNvSpPr>
            <a:spLocks noGrp="1"/>
          </p:cNvSpPr>
          <p:nvPr>
            <p:ph type="sldNum" sz="quarter" idx="12"/>
          </p:nvPr>
        </p:nvSpPr>
        <p:spPr/>
        <p:txBody>
          <a:bodyPr/>
          <a:lstStyle/>
          <a:p>
            <a:fld id="{43E78BFF-3F2C-464A-A22F-B8E35E202ADD}" type="slidenum">
              <a:rPr lang="en-GB" smtClean="0"/>
              <a:t>‹#›</a:t>
            </a:fld>
            <a:endParaRPr lang="en-GB"/>
          </a:p>
        </p:txBody>
      </p:sp>
    </p:spTree>
    <p:extLst>
      <p:ext uri="{BB962C8B-B14F-4D97-AF65-F5344CB8AC3E}">
        <p14:creationId xmlns:p14="http://schemas.microsoft.com/office/powerpoint/2010/main" val="29340605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6C609-CC4D-F14B-314F-928B977DA47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6569920-BD63-F5E0-672A-3FA112BE67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8EC9B32-0B18-3E90-6893-2D5E5FAC09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6D1E8D5-282F-5949-CABB-388A5A49FD37}"/>
              </a:ext>
            </a:extLst>
          </p:cNvPr>
          <p:cNvSpPr>
            <a:spLocks noGrp="1"/>
          </p:cNvSpPr>
          <p:nvPr>
            <p:ph type="dt" sz="half" idx="10"/>
          </p:nvPr>
        </p:nvSpPr>
        <p:spPr/>
        <p:txBody>
          <a:bodyPr/>
          <a:lstStyle/>
          <a:p>
            <a:fld id="{64460BFE-87F2-4786-8C2C-2B26A313D361}" type="datetimeFigureOut">
              <a:rPr lang="en-GB" smtClean="0"/>
              <a:t>14/09/2026</a:t>
            </a:fld>
            <a:endParaRPr lang="en-GB"/>
          </a:p>
        </p:txBody>
      </p:sp>
      <p:sp>
        <p:nvSpPr>
          <p:cNvPr id="6" name="Footer Placeholder 5">
            <a:extLst>
              <a:ext uri="{FF2B5EF4-FFF2-40B4-BE49-F238E27FC236}">
                <a16:creationId xmlns:a16="http://schemas.microsoft.com/office/drawing/2014/main" id="{9B024B61-8116-E884-B2D6-D75B279A01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F1A30EC-CF01-0EA2-E24A-F99A6F4B2C7B}"/>
              </a:ext>
            </a:extLst>
          </p:cNvPr>
          <p:cNvSpPr>
            <a:spLocks noGrp="1"/>
          </p:cNvSpPr>
          <p:nvPr>
            <p:ph type="sldNum" sz="quarter" idx="12"/>
          </p:nvPr>
        </p:nvSpPr>
        <p:spPr/>
        <p:txBody>
          <a:bodyPr/>
          <a:lstStyle/>
          <a:p>
            <a:fld id="{43E78BFF-3F2C-464A-A22F-B8E35E202ADD}" type="slidenum">
              <a:rPr lang="en-GB" smtClean="0"/>
              <a:t>‹#›</a:t>
            </a:fld>
            <a:endParaRPr lang="en-GB"/>
          </a:p>
        </p:txBody>
      </p:sp>
    </p:spTree>
    <p:extLst>
      <p:ext uri="{BB962C8B-B14F-4D97-AF65-F5344CB8AC3E}">
        <p14:creationId xmlns:p14="http://schemas.microsoft.com/office/powerpoint/2010/main" val="1428124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11231-B9F5-E60F-5718-F4065126D34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2F6F414-2306-A782-C876-04DA87DE17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F53D274-65EE-BC63-D32E-C20EC530CDCA}"/>
              </a:ext>
            </a:extLst>
          </p:cNvPr>
          <p:cNvSpPr>
            <a:spLocks noGrp="1"/>
          </p:cNvSpPr>
          <p:nvPr>
            <p:ph type="dt" sz="half" idx="10"/>
          </p:nvPr>
        </p:nvSpPr>
        <p:spPr/>
        <p:txBody>
          <a:bodyPr/>
          <a:lstStyle/>
          <a:p>
            <a:fld id="{64460BFE-87F2-4786-8C2C-2B26A313D361}" type="datetimeFigureOut">
              <a:rPr lang="en-GB" smtClean="0"/>
              <a:t>14/09/2026</a:t>
            </a:fld>
            <a:endParaRPr lang="en-GB"/>
          </a:p>
        </p:txBody>
      </p:sp>
      <p:sp>
        <p:nvSpPr>
          <p:cNvPr id="5" name="Footer Placeholder 4">
            <a:extLst>
              <a:ext uri="{FF2B5EF4-FFF2-40B4-BE49-F238E27FC236}">
                <a16:creationId xmlns:a16="http://schemas.microsoft.com/office/drawing/2014/main" id="{03B555B2-6040-22F7-8EC0-8EA102A14A2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607623-99BC-3421-6D05-FD86E37C8EAE}"/>
              </a:ext>
            </a:extLst>
          </p:cNvPr>
          <p:cNvSpPr>
            <a:spLocks noGrp="1"/>
          </p:cNvSpPr>
          <p:nvPr>
            <p:ph type="sldNum" sz="quarter" idx="12"/>
          </p:nvPr>
        </p:nvSpPr>
        <p:spPr/>
        <p:txBody>
          <a:bodyPr/>
          <a:lstStyle/>
          <a:p>
            <a:fld id="{43E78BFF-3F2C-464A-A22F-B8E35E202ADD}" type="slidenum">
              <a:rPr lang="en-GB" smtClean="0"/>
              <a:t>‹#›</a:t>
            </a:fld>
            <a:endParaRPr lang="en-GB"/>
          </a:p>
        </p:txBody>
      </p:sp>
    </p:spTree>
    <p:extLst>
      <p:ext uri="{BB962C8B-B14F-4D97-AF65-F5344CB8AC3E}">
        <p14:creationId xmlns:p14="http://schemas.microsoft.com/office/powerpoint/2010/main" val="1505824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34B425-7F96-3F81-ACFF-A481B9D7539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BC3A788-59B2-FBF4-5015-927F050A301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201F9F4-5F2C-C74F-665A-ED25BACAA922}"/>
              </a:ext>
            </a:extLst>
          </p:cNvPr>
          <p:cNvSpPr>
            <a:spLocks noGrp="1"/>
          </p:cNvSpPr>
          <p:nvPr>
            <p:ph type="dt" sz="half" idx="10"/>
          </p:nvPr>
        </p:nvSpPr>
        <p:spPr/>
        <p:txBody>
          <a:bodyPr/>
          <a:lstStyle/>
          <a:p>
            <a:fld id="{64460BFE-87F2-4786-8C2C-2B26A313D361}" type="datetimeFigureOut">
              <a:rPr lang="en-GB" smtClean="0"/>
              <a:t>14/09/2026</a:t>
            </a:fld>
            <a:endParaRPr lang="en-GB"/>
          </a:p>
        </p:txBody>
      </p:sp>
      <p:sp>
        <p:nvSpPr>
          <p:cNvPr id="5" name="Footer Placeholder 4">
            <a:extLst>
              <a:ext uri="{FF2B5EF4-FFF2-40B4-BE49-F238E27FC236}">
                <a16:creationId xmlns:a16="http://schemas.microsoft.com/office/drawing/2014/main" id="{5A35A19E-6541-2B38-8EBD-AF9210CC400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714A9DD-C648-D4ED-F691-76FDF9D2E9C0}"/>
              </a:ext>
            </a:extLst>
          </p:cNvPr>
          <p:cNvSpPr>
            <a:spLocks noGrp="1"/>
          </p:cNvSpPr>
          <p:nvPr>
            <p:ph type="sldNum" sz="quarter" idx="12"/>
          </p:nvPr>
        </p:nvSpPr>
        <p:spPr/>
        <p:txBody>
          <a:bodyPr/>
          <a:lstStyle/>
          <a:p>
            <a:fld id="{43E78BFF-3F2C-464A-A22F-B8E35E202ADD}" type="slidenum">
              <a:rPr lang="en-GB" smtClean="0"/>
              <a:t>‹#›</a:t>
            </a:fld>
            <a:endParaRPr lang="en-GB"/>
          </a:p>
        </p:txBody>
      </p:sp>
    </p:spTree>
    <p:extLst>
      <p:ext uri="{BB962C8B-B14F-4D97-AF65-F5344CB8AC3E}">
        <p14:creationId xmlns:p14="http://schemas.microsoft.com/office/powerpoint/2010/main" val="34861255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083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AE06DE-6ED3-9431-AFFC-36C16D3C95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87EF6F3-8FA6-6220-6309-3840DE4C4C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5CB2399-8A84-8B44-6944-C2CFF35653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4460BFE-87F2-4786-8C2C-2B26A313D361}" type="datetimeFigureOut">
              <a:rPr lang="en-GB" smtClean="0"/>
              <a:t>14/09/2026</a:t>
            </a:fld>
            <a:endParaRPr lang="en-GB"/>
          </a:p>
        </p:txBody>
      </p:sp>
      <p:sp>
        <p:nvSpPr>
          <p:cNvPr id="5" name="Footer Placeholder 4">
            <a:extLst>
              <a:ext uri="{FF2B5EF4-FFF2-40B4-BE49-F238E27FC236}">
                <a16:creationId xmlns:a16="http://schemas.microsoft.com/office/drawing/2014/main" id="{465AD91A-A035-490C-8F0F-FB8E914261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42E9A235-1121-1A95-6E57-65D2DF3566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3E78BFF-3F2C-464A-A22F-B8E35E202ADD}" type="slidenum">
              <a:rPr lang="en-GB" smtClean="0"/>
              <a:t>‹#›</a:t>
            </a:fld>
            <a:endParaRPr lang="en-GB"/>
          </a:p>
        </p:txBody>
      </p:sp>
    </p:spTree>
    <p:extLst>
      <p:ext uri="{BB962C8B-B14F-4D97-AF65-F5344CB8AC3E}">
        <p14:creationId xmlns:p14="http://schemas.microsoft.com/office/powerpoint/2010/main" val="3436241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vening-field-16"/>
          <p:cNvSpPr/>
          <p:nvPr/>
        </p:nvSpPr>
        <p:spPr>
          <a:xfrm>
            <a:off x="0" y="0"/>
            <a:ext cx="12191695" cy="6858000"/>
          </a:xfrm>
          <a:prstGeom prst="rect">
            <a:avLst/>
          </a:prstGeom>
          <a:solidFill>
            <a:srgbClr val="161D3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stage-16"/>
          <p:cNvSpPr txBox="1"/>
          <p:nvPr/>
        </p:nvSpPr>
        <p:spPr>
          <a:xfrm>
            <a:off x="713232" y="502920"/>
            <a:ext cx="2423160" cy="192360"/>
          </a:xfrm>
          <a:prstGeom prst="rect">
            <a:avLst/>
          </a:prstGeom>
          <a:noFill/>
        </p:spPr>
        <p:txBody>
          <a:bodyPr wrap="square" lIns="0" tIns="0" rIns="0" bIns="0" anchor="t">
            <a:spAutoFit/>
          </a:bodyPr>
          <a:lstStyle/>
          <a:p>
            <a:pPr algn="l">
              <a:lnSpc>
                <a:spcPct val="100000"/>
              </a:lnSpc>
              <a:spcBef>
                <a:spcPts val="0"/>
              </a:spcBef>
              <a:spcAft>
                <a:spcPts val="0"/>
              </a:spcAft>
            </a:pPr>
            <a:r>
              <a:rPr sz="1250" b="1" i="0" dirty="0">
                <a:solidFill>
                  <a:srgbClr val="E9C978"/>
                </a:solidFill>
                <a:latin typeface="Aptos"/>
              </a:rPr>
              <a:t>PILGRIMAGE </a:t>
            </a:r>
          </a:p>
        </p:txBody>
      </p:sp>
      <p:sp>
        <p:nvSpPr>
          <p:cNvPr id="4" name="chapter-16"/>
          <p:cNvSpPr txBox="1"/>
          <p:nvPr/>
        </p:nvSpPr>
        <p:spPr>
          <a:xfrm>
            <a:off x="9217152" y="512064"/>
            <a:ext cx="2194560" cy="237744"/>
          </a:xfrm>
          <a:prstGeom prst="rect">
            <a:avLst/>
          </a:prstGeom>
          <a:noFill/>
        </p:spPr>
        <p:txBody>
          <a:bodyPr wrap="square" lIns="0" tIns="0" rIns="0" bIns="0" anchor="t">
            <a:spAutoFit/>
          </a:bodyPr>
          <a:lstStyle/>
          <a:p>
            <a:pPr algn="r">
              <a:lnSpc>
                <a:spcPct val="100000"/>
              </a:lnSpc>
              <a:spcBef>
                <a:spcPts val="0"/>
              </a:spcBef>
              <a:spcAft>
                <a:spcPts val="0"/>
              </a:spcAft>
            </a:pPr>
            <a:r>
              <a:rPr sz="1050" b="1" i="0">
                <a:solidFill>
                  <a:srgbClr val="E9C978"/>
                </a:solidFill>
                <a:latin typeface="Aptos"/>
              </a:rPr>
              <a:t>PRAYER</a:t>
            </a:r>
          </a:p>
        </p:txBody>
      </p:sp>
      <p:sp>
        <p:nvSpPr>
          <p:cNvPr id="5" name="title-16"/>
          <p:cNvSpPr txBox="1"/>
          <p:nvPr/>
        </p:nvSpPr>
        <p:spPr>
          <a:xfrm>
            <a:off x="713232" y="1188720"/>
            <a:ext cx="3246120" cy="1280160"/>
          </a:xfrm>
          <a:prstGeom prst="rect">
            <a:avLst/>
          </a:prstGeom>
          <a:noFill/>
        </p:spPr>
        <p:txBody>
          <a:bodyPr wrap="square" lIns="0" tIns="0" rIns="0" bIns="0" anchor="t">
            <a:spAutoFit/>
          </a:bodyPr>
          <a:lstStyle/>
          <a:p>
            <a:pPr algn="l">
              <a:lnSpc>
                <a:spcPct val="92000"/>
              </a:lnSpc>
              <a:spcBef>
                <a:spcPts val="0"/>
              </a:spcBef>
              <a:spcAft>
                <a:spcPts val="0"/>
              </a:spcAft>
            </a:pPr>
            <a:r>
              <a:rPr sz="4900" b="0" i="0" dirty="0">
                <a:solidFill>
                  <a:srgbClr val="FFFDF8"/>
                </a:solidFill>
                <a:latin typeface="Georgia"/>
              </a:rPr>
              <a:t>Pilgrim’s</a:t>
            </a:r>
          </a:p>
          <a:p>
            <a:pPr algn="l">
              <a:lnSpc>
                <a:spcPct val="92000"/>
              </a:lnSpc>
              <a:spcBef>
                <a:spcPts val="0"/>
              </a:spcBef>
              <a:spcAft>
                <a:spcPts val="0"/>
              </a:spcAft>
            </a:pPr>
            <a:r>
              <a:rPr sz="4900" b="0" i="0" dirty="0">
                <a:solidFill>
                  <a:srgbClr val="FFFDF8"/>
                </a:solidFill>
                <a:latin typeface="Georgia"/>
              </a:rPr>
              <a:t>Prayer</a:t>
            </a:r>
          </a:p>
        </p:txBody>
      </p:sp>
      <p:sp>
        <p:nvSpPr>
          <p:cNvPr id="6" name="gold-rule-16"/>
          <p:cNvSpPr/>
          <p:nvPr/>
        </p:nvSpPr>
        <p:spPr>
          <a:xfrm>
            <a:off x="731520" y="2697480"/>
            <a:ext cx="932688" cy="32004"/>
          </a:xfrm>
          <a:prstGeom prst="rect">
            <a:avLst/>
          </a:prstGeom>
          <a:solidFill>
            <a:srgbClr val="E9C9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subtitle-16"/>
          <p:cNvSpPr txBox="1"/>
          <p:nvPr/>
        </p:nvSpPr>
        <p:spPr>
          <a:xfrm>
            <a:off x="731520" y="3017520"/>
            <a:ext cx="2971800" cy="841248"/>
          </a:xfrm>
          <a:prstGeom prst="rect">
            <a:avLst/>
          </a:prstGeom>
          <a:noFill/>
        </p:spPr>
        <p:txBody>
          <a:bodyPr wrap="square" lIns="0" tIns="0" rIns="0" bIns="0" anchor="t">
            <a:spAutoFit/>
          </a:bodyPr>
          <a:lstStyle/>
          <a:p>
            <a:pPr algn="l">
              <a:lnSpc>
                <a:spcPct val="105000"/>
              </a:lnSpc>
              <a:spcBef>
                <a:spcPts val="0"/>
              </a:spcBef>
              <a:spcAft>
                <a:spcPts val="0"/>
              </a:spcAft>
            </a:pPr>
            <a:r>
              <a:rPr sz="2100" b="0" i="1">
                <a:solidFill>
                  <a:srgbClr val="E9C978"/>
                </a:solidFill>
                <a:latin typeface="Georgia"/>
              </a:rPr>
              <a:t>For pilgrims on</a:t>
            </a:r>
          </a:p>
          <a:p>
            <a:pPr algn="l">
              <a:lnSpc>
                <a:spcPct val="105000"/>
              </a:lnSpc>
              <a:spcBef>
                <a:spcPts val="0"/>
              </a:spcBef>
              <a:spcAft>
                <a:spcPts val="0"/>
              </a:spcAft>
            </a:pPr>
            <a:r>
              <a:rPr sz="2100" b="0" i="1">
                <a:solidFill>
                  <a:srgbClr val="E9C978"/>
                </a:solidFill>
                <a:latin typeface="Georgia"/>
              </a:rPr>
              <a:t>the Way of St James</a:t>
            </a:r>
          </a:p>
        </p:txBody>
      </p:sp>
      <p:sp>
        <p:nvSpPr>
          <p:cNvPr id="8" name="attribution-16"/>
          <p:cNvSpPr txBox="1"/>
          <p:nvPr/>
        </p:nvSpPr>
        <p:spPr>
          <a:xfrm>
            <a:off x="731520" y="4233672"/>
            <a:ext cx="2926080" cy="689676"/>
          </a:xfrm>
          <a:prstGeom prst="rect">
            <a:avLst/>
          </a:prstGeom>
          <a:noFill/>
        </p:spPr>
        <p:txBody>
          <a:bodyPr wrap="square" lIns="0" tIns="0" rIns="0" bIns="0" anchor="t">
            <a:spAutoFit/>
          </a:bodyPr>
          <a:lstStyle/>
          <a:p>
            <a:pPr algn="l">
              <a:lnSpc>
                <a:spcPct val="108000"/>
              </a:lnSpc>
              <a:spcBef>
                <a:spcPts val="0"/>
              </a:spcBef>
              <a:spcAft>
                <a:spcPts val="0"/>
              </a:spcAft>
            </a:pPr>
            <a:r>
              <a:rPr sz="1400" b="0" i="0" dirty="0">
                <a:solidFill>
                  <a:srgbClr val="C8C9D4"/>
                </a:solidFill>
                <a:latin typeface="Aptos"/>
              </a:rPr>
              <a:t>Translated from the</a:t>
            </a:r>
          </a:p>
          <a:p>
            <a:pPr algn="l">
              <a:lnSpc>
                <a:spcPct val="108000"/>
              </a:lnSpc>
              <a:spcBef>
                <a:spcPts val="0"/>
              </a:spcBef>
              <a:spcAft>
                <a:spcPts val="0"/>
              </a:spcAft>
            </a:pPr>
            <a:r>
              <a:rPr sz="1400" b="0" i="0" dirty="0">
                <a:solidFill>
                  <a:srgbClr val="C8C9D4"/>
                </a:solidFill>
                <a:latin typeface="Aptos"/>
              </a:rPr>
              <a:t>Codex </a:t>
            </a:r>
            <a:r>
              <a:rPr sz="1400" b="0" i="0" dirty="0" err="1">
                <a:solidFill>
                  <a:srgbClr val="C8C9D4"/>
                </a:solidFill>
                <a:latin typeface="Aptos"/>
              </a:rPr>
              <a:t>Calixtinus</a:t>
            </a:r>
            <a:endParaRPr sz="1400" b="0" i="0" dirty="0">
              <a:solidFill>
                <a:srgbClr val="C8C9D4"/>
              </a:solidFill>
              <a:latin typeface="Aptos"/>
            </a:endParaRPr>
          </a:p>
          <a:p>
            <a:pPr algn="l">
              <a:lnSpc>
                <a:spcPct val="108000"/>
              </a:lnSpc>
              <a:spcBef>
                <a:spcPts val="0"/>
              </a:spcBef>
              <a:spcAft>
                <a:spcPts val="0"/>
              </a:spcAft>
            </a:pPr>
            <a:r>
              <a:rPr sz="1400" b="0" i="0" dirty="0">
                <a:solidFill>
                  <a:srgbClr val="C8C9D4"/>
                </a:solidFill>
                <a:latin typeface="Aptos"/>
              </a:rPr>
              <a:t>12th century</a:t>
            </a:r>
            <a:r>
              <a:rPr lang="en-GB" sz="1400" b="0" i="0" dirty="0">
                <a:solidFill>
                  <a:srgbClr val="C8C9D4"/>
                </a:solidFill>
                <a:latin typeface="Aptos"/>
              </a:rPr>
              <a:t>, adapted</a:t>
            </a:r>
            <a:endParaRPr sz="1400" b="0" i="0" dirty="0">
              <a:solidFill>
                <a:srgbClr val="C8C9D4"/>
              </a:solidFill>
              <a:latin typeface="Aptos"/>
            </a:endParaRPr>
          </a:p>
        </p:txBody>
      </p:sp>
      <p:sp>
        <p:nvSpPr>
          <p:cNvPr id="9" name="prayer-16"/>
          <p:cNvSpPr txBox="1"/>
          <p:nvPr/>
        </p:nvSpPr>
        <p:spPr>
          <a:xfrm>
            <a:off x="4160520" y="896112"/>
            <a:ext cx="7059168" cy="4337213"/>
          </a:xfrm>
          <a:prstGeom prst="rect">
            <a:avLst/>
          </a:prstGeom>
          <a:noFill/>
        </p:spPr>
        <p:txBody>
          <a:bodyPr wrap="square" lIns="0" tIns="0" rIns="0" bIns="0" anchor="t">
            <a:spAutoFit/>
          </a:bodyPr>
          <a:lstStyle/>
          <a:p>
            <a:pPr algn="l">
              <a:lnSpc>
                <a:spcPct val="98000"/>
              </a:lnSpc>
              <a:spcBef>
                <a:spcPts val="0"/>
              </a:spcBef>
              <a:spcAft>
                <a:spcPts val="200"/>
              </a:spcAft>
            </a:pPr>
            <a:r>
              <a:rPr sz="1600" b="0" i="0" dirty="0">
                <a:solidFill>
                  <a:srgbClr val="F5F0E6"/>
                </a:solidFill>
                <a:latin typeface="Georgia"/>
              </a:rPr>
              <a:t>God, You called your servant Abraham from Ur in Chaldea, watching over him in all his wanderings, and guided the Hebrew people as they crossed the desert.</a:t>
            </a:r>
          </a:p>
          <a:p>
            <a:pPr algn="l">
              <a:lnSpc>
                <a:spcPct val="98000"/>
              </a:lnSpc>
              <a:spcBef>
                <a:spcPts val="0"/>
              </a:spcBef>
              <a:spcAft>
                <a:spcPts val="200"/>
              </a:spcAft>
            </a:pPr>
            <a:endParaRPr sz="1600" b="0" i="0" dirty="0">
              <a:solidFill>
                <a:srgbClr val="F5F0E6"/>
              </a:solidFill>
              <a:latin typeface="Georgia"/>
            </a:endParaRPr>
          </a:p>
          <a:p>
            <a:pPr algn="l">
              <a:lnSpc>
                <a:spcPct val="98000"/>
              </a:lnSpc>
              <a:spcBef>
                <a:spcPts val="0"/>
              </a:spcBef>
              <a:spcAft>
                <a:spcPts val="200"/>
              </a:spcAft>
            </a:pPr>
            <a:r>
              <a:rPr sz="1600" b="0" i="0" dirty="0">
                <a:solidFill>
                  <a:srgbClr val="F5F0E6"/>
                </a:solidFill>
                <a:latin typeface="Georgia"/>
              </a:rPr>
              <a:t>Guard these your children who, for the love of your Name, make </a:t>
            </a:r>
            <a:r>
              <a:rPr lang="en-GB" sz="1600" b="0" i="0" dirty="0">
                <a:solidFill>
                  <a:srgbClr val="F5F0E6"/>
                </a:solidFill>
                <a:latin typeface="Georgia"/>
              </a:rPr>
              <a:t>this spiritual</a:t>
            </a:r>
            <a:r>
              <a:rPr sz="1600" b="0" i="0" dirty="0">
                <a:solidFill>
                  <a:srgbClr val="F5F0E6"/>
                </a:solidFill>
                <a:latin typeface="Georgia"/>
              </a:rPr>
              <a:t> pilgrimage to</a:t>
            </a:r>
            <a:r>
              <a:rPr lang="en-GB" sz="1600" b="0" i="0" dirty="0" err="1">
                <a:solidFill>
                  <a:srgbClr val="F5F0E6"/>
                </a:solidFill>
                <a:latin typeface="Georgia"/>
              </a:rPr>
              <a:t>gether</a:t>
            </a:r>
            <a:r>
              <a:rPr sz="1600" b="0" i="0" dirty="0">
                <a:solidFill>
                  <a:srgbClr val="F5F0E6"/>
                </a:solidFill>
                <a:latin typeface="Georgia"/>
              </a:rPr>
              <a:t>.</a:t>
            </a:r>
          </a:p>
          <a:p>
            <a:pPr algn="l">
              <a:lnSpc>
                <a:spcPct val="98000"/>
              </a:lnSpc>
              <a:spcBef>
                <a:spcPts val="0"/>
              </a:spcBef>
              <a:spcAft>
                <a:spcPts val="200"/>
              </a:spcAft>
            </a:pPr>
            <a:endParaRPr sz="1600" b="0" i="0" dirty="0">
              <a:solidFill>
                <a:srgbClr val="F5F0E6"/>
              </a:solidFill>
              <a:latin typeface="Georgia"/>
            </a:endParaRPr>
          </a:p>
          <a:p>
            <a:pPr algn="l">
              <a:lnSpc>
                <a:spcPct val="98000"/>
              </a:lnSpc>
              <a:spcBef>
                <a:spcPts val="0"/>
              </a:spcBef>
              <a:spcAft>
                <a:spcPts val="200"/>
              </a:spcAft>
            </a:pPr>
            <a:r>
              <a:rPr sz="1600" b="0" i="0" dirty="0">
                <a:solidFill>
                  <a:srgbClr val="F5F0E6"/>
                </a:solidFill>
                <a:latin typeface="Georgia"/>
              </a:rPr>
              <a:t>Be their companion on the way, their guide at the crossroads, their strength in weariness, their defense in dangers, their shelter on the path, their shade in the heat, their light in the darkness, their comfort in discouragement, and the firmness of their intentions;</a:t>
            </a:r>
          </a:p>
          <a:p>
            <a:pPr algn="l">
              <a:lnSpc>
                <a:spcPct val="98000"/>
              </a:lnSpc>
              <a:spcBef>
                <a:spcPts val="0"/>
              </a:spcBef>
              <a:spcAft>
                <a:spcPts val="200"/>
              </a:spcAft>
            </a:pPr>
            <a:endParaRPr sz="1600" b="0" i="0" dirty="0">
              <a:solidFill>
                <a:srgbClr val="F5F0E6"/>
              </a:solidFill>
              <a:latin typeface="Georgia"/>
            </a:endParaRPr>
          </a:p>
          <a:p>
            <a:pPr algn="l">
              <a:lnSpc>
                <a:spcPct val="98000"/>
              </a:lnSpc>
              <a:spcBef>
                <a:spcPts val="0"/>
              </a:spcBef>
              <a:spcAft>
                <a:spcPts val="200"/>
              </a:spcAft>
            </a:pPr>
            <a:r>
              <a:rPr sz="1600" b="0" i="0" dirty="0">
                <a:solidFill>
                  <a:srgbClr val="F5F0E6"/>
                </a:solidFill>
                <a:latin typeface="Georgia"/>
              </a:rPr>
              <a:t>that through your guidance, they may arrive safely at the end of their journey and, enriched with grace and virtue, may return to their homes filled with salutary and lasting joy.</a:t>
            </a:r>
          </a:p>
          <a:p>
            <a:pPr algn="l">
              <a:lnSpc>
                <a:spcPct val="98000"/>
              </a:lnSpc>
              <a:spcBef>
                <a:spcPts val="0"/>
              </a:spcBef>
              <a:spcAft>
                <a:spcPts val="200"/>
              </a:spcAft>
            </a:pPr>
            <a:endParaRPr sz="1600" b="0" i="0" dirty="0">
              <a:solidFill>
                <a:srgbClr val="F5F0E6"/>
              </a:solidFill>
              <a:latin typeface="Georgia"/>
            </a:endParaRPr>
          </a:p>
          <a:p>
            <a:pPr algn="l">
              <a:lnSpc>
                <a:spcPct val="98000"/>
              </a:lnSpc>
              <a:spcBef>
                <a:spcPts val="0"/>
              </a:spcBef>
              <a:spcAft>
                <a:spcPts val="0"/>
              </a:spcAft>
            </a:pPr>
            <a:r>
              <a:rPr sz="1800" b="0" i="1" dirty="0">
                <a:solidFill>
                  <a:srgbClr val="E9C978"/>
                </a:solidFill>
                <a:latin typeface="Georgia"/>
              </a:rPr>
              <a:t>Amen.</a:t>
            </a:r>
          </a:p>
        </p:txBody>
      </p:sp>
      <p:sp>
        <p:nvSpPr>
          <p:cNvPr id="10" name="footer-16"/>
          <p:cNvSpPr/>
          <p:nvPr/>
        </p:nvSpPr>
        <p:spPr>
          <a:xfrm>
            <a:off x="0" y="5715000"/>
            <a:ext cx="12191695" cy="1143000"/>
          </a:xfrm>
          <a:prstGeom prst="rect">
            <a:avLst/>
          </a:prstGeom>
          <a:solidFill>
            <a:srgbClr val="F5F0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footer-left-16"/>
          <p:cNvSpPr txBox="1"/>
          <p:nvPr/>
        </p:nvSpPr>
        <p:spPr>
          <a:xfrm>
            <a:off x="713232" y="5925312"/>
            <a:ext cx="4206240" cy="384048"/>
          </a:xfrm>
          <a:prstGeom prst="rect">
            <a:avLst/>
          </a:prstGeom>
          <a:noFill/>
        </p:spPr>
        <p:txBody>
          <a:bodyPr wrap="square" lIns="0" tIns="0" rIns="0" bIns="0" anchor="t">
            <a:spAutoFit/>
          </a:bodyPr>
          <a:lstStyle/>
          <a:p>
            <a:pPr algn="l">
              <a:lnSpc>
                <a:spcPct val="100000"/>
              </a:lnSpc>
              <a:spcBef>
                <a:spcPts val="0"/>
              </a:spcBef>
              <a:spcAft>
                <a:spcPts val="0"/>
              </a:spcAft>
            </a:pPr>
            <a:r>
              <a:rPr sz="2200" b="0" i="1">
                <a:solidFill>
                  <a:srgbClr val="E9C978"/>
                </a:solidFill>
                <a:latin typeface="Georgia"/>
              </a:rPr>
              <a:t>Walk in grace.</a:t>
            </a:r>
          </a:p>
        </p:txBody>
      </p:sp>
      <p:sp>
        <p:nvSpPr>
          <p:cNvPr id="12" name="footer-source-16"/>
          <p:cNvSpPr txBox="1"/>
          <p:nvPr/>
        </p:nvSpPr>
        <p:spPr>
          <a:xfrm>
            <a:off x="4251960" y="5925312"/>
            <a:ext cx="7150608" cy="384048"/>
          </a:xfrm>
          <a:prstGeom prst="rect">
            <a:avLst/>
          </a:prstGeom>
          <a:noFill/>
        </p:spPr>
        <p:txBody>
          <a:bodyPr wrap="square" lIns="0" tIns="0" rIns="0" bIns="0" anchor="t">
            <a:spAutoFit/>
          </a:bodyPr>
          <a:lstStyle/>
          <a:p>
            <a:pPr algn="r">
              <a:lnSpc>
                <a:spcPct val="100000"/>
              </a:lnSpc>
              <a:spcBef>
                <a:spcPts val="0"/>
              </a:spcBef>
              <a:spcAft>
                <a:spcPts val="0"/>
              </a:spcAft>
            </a:pPr>
            <a:r>
              <a:rPr sz="1050" b="0" i="0">
                <a:solidFill>
                  <a:srgbClr val="0D1325"/>
                </a:solidFill>
                <a:latin typeface="Aptos"/>
              </a:rPr>
              <a:t>Source: Codex Calixtinus, 12th century · translation via Journey with Jesus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2520CB-3B21-22AF-E71F-96D9A9E2B088}"/>
              </a:ext>
            </a:extLst>
          </p:cNvPr>
          <p:cNvSpPr>
            <a:spLocks noGrp="1"/>
          </p:cNvSpPr>
          <p:nvPr>
            <p:ph type="title"/>
          </p:nvPr>
        </p:nvSpPr>
        <p:spPr>
          <a:xfrm>
            <a:off x="761803" y="350196"/>
            <a:ext cx="4646904" cy="1624520"/>
          </a:xfrm>
        </p:spPr>
        <p:txBody>
          <a:bodyPr anchor="ctr">
            <a:normAutofit/>
          </a:bodyPr>
          <a:lstStyle/>
          <a:p>
            <a:r>
              <a:rPr lang="en-GB" sz="4000"/>
              <a:t>Talking about Pilgrimage</a:t>
            </a:r>
          </a:p>
        </p:txBody>
      </p:sp>
      <p:sp>
        <p:nvSpPr>
          <p:cNvPr id="3" name="Content Placeholder 2">
            <a:extLst>
              <a:ext uri="{FF2B5EF4-FFF2-40B4-BE49-F238E27FC236}">
                <a16:creationId xmlns:a16="http://schemas.microsoft.com/office/drawing/2014/main" id="{B290EA01-DF5C-F7DA-7383-F45B16CD40CA}"/>
              </a:ext>
            </a:extLst>
          </p:cNvPr>
          <p:cNvSpPr>
            <a:spLocks noGrp="1"/>
          </p:cNvSpPr>
          <p:nvPr>
            <p:ph idx="1"/>
          </p:nvPr>
        </p:nvSpPr>
        <p:spPr>
          <a:xfrm>
            <a:off x="761802" y="2743200"/>
            <a:ext cx="4646905" cy="3613149"/>
          </a:xfrm>
        </p:spPr>
        <p:txBody>
          <a:bodyPr anchor="ctr">
            <a:normAutofit/>
          </a:bodyPr>
          <a:lstStyle/>
          <a:p>
            <a:r>
              <a:rPr lang="en-GB" sz="1900"/>
              <a:t>Pilgrimage is about two things – making a journey to a destination that inspires you and making a commitment to live differently </a:t>
            </a:r>
          </a:p>
          <a:p>
            <a:r>
              <a:rPr lang="en-GB" sz="1900"/>
              <a:t>We are not going to be actually travelling but we are hoping that you will take this opportunity to take a transformational spiritual journey with us</a:t>
            </a:r>
          </a:p>
          <a:p>
            <a:r>
              <a:rPr lang="en-GB" sz="1900"/>
              <a:t>Our journey will unfold over 5 sessions  - every other week for the next 10 weeks, taking us almost to the start of Advent </a:t>
            </a:r>
          </a:p>
        </p:txBody>
      </p:sp>
      <p:pic>
        <p:nvPicPr>
          <p:cNvPr id="5" name="Picture 4" descr="People sitting on a grass field and enjoying the sun">
            <a:extLst>
              <a:ext uri="{FF2B5EF4-FFF2-40B4-BE49-F238E27FC236}">
                <a16:creationId xmlns:a16="http://schemas.microsoft.com/office/drawing/2014/main" id="{44E345A8-A082-0FB0-5F0D-BA9FDED18AE2}"/>
              </a:ext>
            </a:extLst>
          </p:cNvPr>
          <p:cNvPicPr>
            <a:picLocks noChangeAspect="1"/>
          </p:cNvPicPr>
          <p:nvPr/>
        </p:nvPicPr>
        <p:blipFill>
          <a:blip r:embed="rId2"/>
          <a:srcRect l="30320" r="10279" b="-2"/>
          <a:stretch>
            <a:fillRect/>
          </a:stretch>
        </p:blipFill>
        <p:spPr>
          <a:xfrm>
            <a:off x="6096000" y="1"/>
            <a:ext cx="6102825" cy="6858000"/>
          </a:xfrm>
          <a:prstGeom prst="rect">
            <a:avLst/>
          </a:prstGeom>
        </p:spPr>
      </p:pic>
    </p:spTree>
    <p:extLst>
      <p:ext uri="{BB962C8B-B14F-4D97-AF65-F5344CB8AC3E}">
        <p14:creationId xmlns:p14="http://schemas.microsoft.com/office/powerpoint/2010/main" val="1614691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DD7378D-D2C5-E67C-9FC1-77E6A3C8C151}"/>
              </a:ext>
            </a:extLst>
          </p:cNvPr>
          <p:cNvSpPr>
            <a:spLocks noGrp="1"/>
          </p:cNvSpPr>
          <p:nvPr>
            <p:ph type="title"/>
          </p:nvPr>
        </p:nvSpPr>
        <p:spPr>
          <a:xfrm>
            <a:off x="838200" y="-113993"/>
            <a:ext cx="10313276" cy="1325563"/>
          </a:xfrm>
        </p:spPr>
        <p:txBody>
          <a:bodyPr/>
          <a:lstStyle/>
          <a:p>
            <a:r>
              <a:rPr lang="en-GB" dirty="0"/>
              <a:t>How the weeks will unfold</a:t>
            </a:r>
          </a:p>
        </p:txBody>
      </p:sp>
      <p:graphicFrame>
        <p:nvGraphicFramePr>
          <p:cNvPr id="5" name="Content Placeholder 2">
            <a:extLst>
              <a:ext uri="{FF2B5EF4-FFF2-40B4-BE49-F238E27FC236}">
                <a16:creationId xmlns:a16="http://schemas.microsoft.com/office/drawing/2014/main" id="{79889D71-1E5B-CD71-7800-F621A163541F}"/>
              </a:ext>
            </a:extLst>
          </p:cNvPr>
          <p:cNvGraphicFramePr>
            <a:graphicFrameLocks noGrp="1"/>
          </p:cNvGraphicFramePr>
          <p:nvPr>
            <p:ph idx="1"/>
            <p:extLst>
              <p:ext uri="{D42A27DB-BD31-4B8C-83A1-F6EECF244321}">
                <p14:modId xmlns:p14="http://schemas.microsoft.com/office/powerpoint/2010/main" val="2806355540"/>
              </p:ext>
            </p:extLst>
          </p:nvPr>
        </p:nvGraphicFramePr>
        <p:xfrm>
          <a:off x="838200" y="1417418"/>
          <a:ext cx="10515600" cy="51200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Pilgrimage—star centre"/>
          <p:cNvSpPr txBox="1"/>
          <p:nvPr/>
        </p:nvSpPr>
        <p:spPr>
          <a:xfrm>
            <a:off x="4932381" y="4058623"/>
            <a:ext cx="2327238" cy="249299"/>
          </a:xfrm>
          <a:prstGeom prst="rect">
            <a:avLst/>
          </a:prstGeom>
          <a:noFill/>
        </p:spPr>
        <p:txBody>
          <a:bodyPr wrap="square" lIns="18288" tIns="9144" rIns="18288" bIns="9144" anchor="ctr">
            <a:spAutoFit/>
          </a:bodyPr>
          <a:lstStyle/>
          <a:p>
            <a:pPr algn="ctr"/>
            <a:r>
              <a:rPr lang="en-GB" sz="1500" b="1" dirty="0">
                <a:solidFill>
                  <a:srgbClr val="292722"/>
                </a:solidFill>
                <a:latin typeface="Aptos"/>
              </a:rPr>
              <a:t>The Map of the Journey</a:t>
            </a:r>
            <a:endParaRPr sz="1500" b="1" dirty="0">
              <a:solidFill>
                <a:srgbClr val="292722"/>
              </a:solidFill>
              <a:latin typeface="Aptos"/>
            </a:endParaRPr>
          </a:p>
        </p:txBody>
      </p:sp>
    </p:spTree>
    <p:extLst>
      <p:ext uri="{BB962C8B-B14F-4D97-AF65-F5344CB8AC3E}">
        <p14:creationId xmlns:p14="http://schemas.microsoft.com/office/powerpoint/2010/main" val="3176112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964D0C-88A5-C5A3-662D-9A48F58F0B54}"/>
              </a:ext>
            </a:extLst>
          </p:cNvPr>
          <p:cNvPicPr>
            <a:picLocks noChangeAspect="1"/>
          </p:cNvPicPr>
          <p:nvPr/>
        </p:nvPicPr>
        <p:blipFill>
          <a:blip r:embed="rId2"/>
          <a:stretch>
            <a:fillRect/>
          </a:stretch>
        </p:blipFill>
        <p:spPr>
          <a:xfrm>
            <a:off x="6951518" y="1458191"/>
            <a:ext cx="4140329" cy="4140329"/>
          </a:xfrm>
          <a:prstGeom prst="rect">
            <a:avLst/>
          </a:prstGeom>
        </p:spPr>
      </p:pic>
      <p:sp>
        <p:nvSpPr>
          <p:cNvPr id="4" name="title-where-does-the-journey-begin"/>
          <p:cNvSpPr txBox="1"/>
          <p:nvPr/>
        </p:nvSpPr>
        <p:spPr>
          <a:xfrm>
            <a:off x="1234440" y="387614"/>
            <a:ext cx="9720072" cy="523220"/>
          </a:xfrm>
          <a:prstGeom prst="rect">
            <a:avLst/>
          </a:prstGeom>
          <a:noFill/>
          <a:ln>
            <a:noFill/>
          </a:ln>
        </p:spPr>
        <p:txBody>
          <a:bodyPr wrap="square" lIns="45720" tIns="0" rIns="45720" bIns="0" anchor="ctr">
            <a:spAutoFit/>
          </a:bodyPr>
          <a:lstStyle/>
          <a:p>
            <a:pPr>
              <a:spcBef>
                <a:spcPts val="0"/>
              </a:spcBef>
              <a:spcAft>
                <a:spcPts val="0"/>
              </a:spcAft>
            </a:pPr>
            <a:r>
              <a:rPr sz="3400" b="0" dirty="0">
                <a:solidFill>
                  <a:srgbClr val="292722"/>
                </a:solidFill>
                <a:latin typeface="Georgia"/>
              </a:rPr>
              <a:t>Where does the journey begin?</a:t>
            </a:r>
          </a:p>
        </p:txBody>
      </p:sp>
      <p:sp>
        <p:nvSpPr>
          <p:cNvPr id="6" name="TextBox 5">
            <a:extLst>
              <a:ext uri="{FF2B5EF4-FFF2-40B4-BE49-F238E27FC236}">
                <a16:creationId xmlns:a16="http://schemas.microsoft.com/office/drawing/2014/main" id="{894B770D-3111-24C1-4954-4790C59FF4CB}"/>
              </a:ext>
            </a:extLst>
          </p:cNvPr>
          <p:cNvSpPr txBox="1"/>
          <p:nvPr/>
        </p:nvSpPr>
        <p:spPr>
          <a:xfrm>
            <a:off x="792307" y="1681695"/>
            <a:ext cx="5660447" cy="3693319"/>
          </a:xfrm>
          <a:prstGeom prst="rect">
            <a:avLst/>
          </a:prstGeom>
          <a:noFill/>
        </p:spPr>
        <p:txBody>
          <a:bodyPr wrap="square">
            <a:spAutoFit/>
          </a:bodyPr>
          <a:lstStyle/>
          <a:p>
            <a:r>
              <a:rPr lang="en-GB" sz="2600" dirty="0">
                <a:latin typeface="Cavolini" panose="03000502040302020204" pitchFamily="66" charset="0"/>
                <a:cs typeface="Cavolini" panose="03000502040302020204" pitchFamily="66" charset="0"/>
              </a:rPr>
              <a:t>The Call: Hearing God's voice inviting you to leave your old life.</a:t>
            </a:r>
          </a:p>
          <a:p>
            <a:r>
              <a:rPr lang="en-GB" sz="2600" dirty="0">
                <a:latin typeface="Cavolini" panose="03000502040302020204" pitchFamily="66" charset="0"/>
                <a:cs typeface="Cavolini" panose="03000502040302020204" pitchFamily="66" charset="0"/>
              </a:rPr>
              <a:t>The Decision: Deciding to trust God and take the first step.</a:t>
            </a:r>
          </a:p>
          <a:p>
            <a:r>
              <a:rPr lang="en-GB" sz="2600" dirty="0">
                <a:latin typeface="Cavolini" panose="03000502040302020204" pitchFamily="66" charset="0"/>
                <a:cs typeface="Cavolini" panose="03000502040302020204" pitchFamily="66" charset="0"/>
              </a:rPr>
              <a:t>The Leaving: Letting go of sin, bad habits, and worldly safety.</a:t>
            </a:r>
          </a:p>
        </p:txBody>
      </p:sp>
    </p:spTree>
    <p:extLst>
      <p:ext uri="{BB962C8B-B14F-4D97-AF65-F5344CB8AC3E}">
        <p14:creationId xmlns:p14="http://schemas.microsoft.com/office/powerpoint/2010/main" val="468762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rcRect t="27" b="27"/>
          <a:stretch>
            <a:fillRect/>
          </a:stretch>
        </p:blipFill>
        <p:spPr>
          <a:xfrm>
            <a:off x="0" y="0"/>
            <a:ext cx="12192000" cy="6858000"/>
          </a:xfrm>
          <a:prstGeom prst="rect">
            <a:avLst/>
          </a:prstGeom>
        </p:spPr>
      </p:pic>
      <p:sp>
        <p:nvSpPr>
          <p:cNvPr id="2" name="stage-1">
            <a:extLst>
              <a:ext uri="{FF2B5EF4-FFF2-40B4-BE49-F238E27FC236}">
                <a16:creationId xmlns:a16="http://schemas.microsoft.com/office/drawing/2014/main" id="{ABCBBDDE-3F51-4612-B526-1B4BFE762F05}"/>
              </a:ext>
            </a:extLst>
          </p:cNvPr>
          <p:cNvSpPr>
            <a:spLocks noGrp="1"/>
          </p:cNvSpPr>
          <p:nvPr/>
        </p:nvSpPr>
        <p:spPr>
          <a:xfrm>
            <a:off x="781050" y="590550"/>
            <a:ext cx="3429000" cy="228600"/>
          </a:xfrm>
          <a:prstGeom prst="rect">
            <a:avLst/>
          </a:prstGeom>
          <a:noFill/>
          <a:ln w="0">
            <a:noFill/>
            <a:prstDash val="solid"/>
          </a:ln>
        </p:spPr>
        <p:txBody>
          <a:bodyPr wrap="square" lIns="0" tIns="0" rIns="0" bIns="0" anchor="t">
            <a:normAutofit/>
          </a:bodyPr>
          <a:lstStyle/>
          <a:p>
            <a:pPr>
              <a:defRPr sz="1275" b="1">
                <a:solidFill>
                  <a:srgbClr val="292722"/>
                </a:solidFill>
                <a:latin typeface="Aptos"/>
                <a:ea typeface="Aptos"/>
                <a:cs typeface="Aptos"/>
              </a:defRPr>
            </a:pPr>
            <a:r>
              <a:rPr sz="1275" b="1">
                <a:solidFill>
                  <a:srgbClr val="292722"/>
                </a:solidFill>
                <a:latin typeface="Aptos"/>
                <a:ea typeface="Aptos"/>
                <a:cs typeface="Aptos"/>
              </a:rPr>
              <a:t>PILGRIMAGE  ·  01</a:t>
            </a:r>
          </a:p>
        </p:txBody>
      </p:sp>
      <p:sp>
        <p:nvSpPr>
          <p:cNvPr id="3" name="accent-line-1">
            <a:extLst>
              <a:ext uri="{FF2B5EF4-FFF2-40B4-BE49-F238E27FC236}">
                <a16:creationId xmlns:a16="http://schemas.microsoft.com/office/drawing/2014/main" id="{FA7114C9-70A3-4EF8-BF3E-9B6BDBA1FACD}"/>
              </a:ext>
            </a:extLst>
          </p:cNvPr>
          <p:cNvSpPr>
            <a:spLocks noGrp="1"/>
          </p:cNvSpPr>
          <p:nvPr/>
        </p:nvSpPr>
        <p:spPr>
          <a:xfrm>
            <a:off x="781050" y="942975"/>
            <a:ext cx="609600" cy="0"/>
          </a:xfrm>
          <a:prstGeom prst="line">
            <a:avLst/>
          </a:prstGeom>
          <a:noFill/>
          <a:ln w="28575">
            <a:solidFill>
              <a:srgbClr val="D49A32"/>
            </a:solidFill>
            <a:prstDash val="solid"/>
          </a:ln>
        </p:spPr>
        <p:txBody>
          <a:bodyPr/>
          <a:lstStyle/>
          <a:p>
            <a:endParaRPr lang="en-GB"/>
          </a:p>
        </p:txBody>
      </p:sp>
      <p:sp>
        <p:nvSpPr>
          <p:cNvPr id="4" name="title-1">
            <a:extLst>
              <a:ext uri="{FF2B5EF4-FFF2-40B4-BE49-F238E27FC236}">
                <a16:creationId xmlns:a16="http://schemas.microsoft.com/office/drawing/2014/main" id="{1DFE46DA-0C5B-4451-9610-65BB9B19F64A}"/>
              </a:ext>
            </a:extLst>
          </p:cNvPr>
          <p:cNvSpPr>
            <a:spLocks noGrp="1"/>
          </p:cNvSpPr>
          <p:nvPr/>
        </p:nvSpPr>
        <p:spPr>
          <a:xfrm>
            <a:off x="762000" y="1143000"/>
            <a:ext cx="5524500" cy="876300"/>
          </a:xfrm>
          <a:prstGeom prst="rect">
            <a:avLst/>
          </a:prstGeom>
          <a:noFill/>
          <a:ln w="0">
            <a:noFill/>
            <a:prstDash val="solid"/>
          </a:ln>
        </p:spPr>
        <p:txBody>
          <a:bodyPr wrap="square" lIns="0" tIns="0" rIns="0" bIns="0" anchor="t">
            <a:normAutofit/>
          </a:bodyPr>
          <a:lstStyle/>
          <a:p>
            <a:pPr>
              <a:lnSpc>
                <a:spcPct val="95000"/>
              </a:lnSpc>
              <a:buNone/>
              <a:defRPr sz="5700">
                <a:solidFill>
                  <a:srgbClr val="292722"/>
                </a:solidFill>
                <a:latin typeface="Georgia"/>
                <a:ea typeface="Georgia"/>
                <a:cs typeface="Georgia"/>
              </a:defRPr>
            </a:pPr>
            <a:r>
              <a:rPr sz="5700">
                <a:solidFill>
                  <a:srgbClr val="292722"/>
                </a:solidFill>
                <a:latin typeface="Georgia"/>
                <a:ea typeface="Georgia"/>
                <a:cs typeface="Georgia"/>
              </a:rPr>
              <a:t>The Call</a:t>
            </a:r>
          </a:p>
        </p:txBody>
      </p:sp>
      <p:sp>
        <p:nvSpPr>
          <p:cNvPr id="5" name="lead-1">
            <a:extLst>
              <a:ext uri="{FF2B5EF4-FFF2-40B4-BE49-F238E27FC236}">
                <a16:creationId xmlns:a16="http://schemas.microsoft.com/office/drawing/2014/main" id="{1BD0FB56-1016-4741-B95E-0CDC270D6DEB}"/>
              </a:ext>
            </a:extLst>
          </p:cNvPr>
          <p:cNvSpPr>
            <a:spLocks noGrp="1"/>
          </p:cNvSpPr>
          <p:nvPr/>
        </p:nvSpPr>
        <p:spPr>
          <a:xfrm>
            <a:off x="800100" y="2133600"/>
            <a:ext cx="5429250" cy="1104900"/>
          </a:xfrm>
          <a:prstGeom prst="rect">
            <a:avLst/>
          </a:prstGeom>
          <a:noFill/>
          <a:ln w="0">
            <a:noFill/>
            <a:prstDash val="solid"/>
          </a:ln>
        </p:spPr>
        <p:txBody>
          <a:bodyPr wrap="square" lIns="0" tIns="0" rIns="0" bIns="0" anchor="t">
            <a:normAutofit/>
          </a:bodyPr>
          <a:lstStyle/>
          <a:p>
            <a:pPr>
              <a:lnSpc>
                <a:spcPct val="105000"/>
              </a:lnSpc>
              <a:buNone/>
              <a:defRPr sz="2175">
                <a:solidFill>
                  <a:srgbClr val="292722"/>
                </a:solidFill>
                <a:latin typeface="Aptos"/>
                <a:ea typeface="Aptos"/>
                <a:cs typeface="Aptos"/>
              </a:defRPr>
            </a:pPr>
            <a:r>
              <a:rPr sz="2175">
                <a:solidFill>
                  <a:srgbClr val="292722"/>
                </a:solidFill>
                <a:latin typeface="Aptos"/>
                <a:ea typeface="Aptos"/>
                <a:cs typeface="Aptos"/>
              </a:rPr>
              <a:t>Before the road appears, a voice asks you to leave the life you know.</a:t>
            </a:r>
          </a:p>
        </p:txBody>
      </p:sp>
      <p:sp>
        <p:nvSpPr>
          <p:cNvPr id="6" name="bottom-band-1">
            <a:extLst>
              <a:ext uri="{FF2B5EF4-FFF2-40B4-BE49-F238E27FC236}">
                <a16:creationId xmlns:a16="http://schemas.microsoft.com/office/drawing/2014/main" id="{5B5EFECF-4277-4733-949A-DDB72BC81A01}"/>
              </a:ext>
            </a:extLst>
          </p:cNvPr>
          <p:cNvSpPr>
            <a:spLocks noGrp="1"/>
          </p:cNvSpPr>
          <p:nvPr/>
        </p:nvSpPr>
        <p:spPr>
          <a:xfrm>
            <a:off x="0" y="5657850"/>
            <a:ext cx="12192000" cy="1200150"/>
          </a:xfrm>
          <a:prstGeom prst="rect">
            <a:avLst/>
          </a:prstGeom>
          <a:solidFill>
            <a:srgbClr val="292722"/>
          </a:solidFill>
          <a:ln w="0">
            <a:noFill/>
            <a:prstDash val="solid"/>
          </a:ln>
        </p:spPr>
        <p:txBody>
          <a:bodyPr/>
          <a:lstStyle/>
          <a:p>
            <a:endParaRPr lang="en-GB"/>
          </a:p>
        </p:txBody>
      </p:sp>
      <p:sp>
        <p:nvSpPr>
          <p:cNvPr id="7" name="core-1">
            <a:extLst>
              <a:ext uri="{FF2B5EF4-FFF2-40B4-BE49-F238E27FC236}">
                <a16:creationId xmlns:a16="http://schemas.microsoft.com/office/drawing/2014/main" id="{81086576-EAC6-456A-ACD0-D1B148D5975E}"/>
              </a:ext>
            </a:extLst>
          </p:cNvPr>
          <p:cNvSpPr>
            <a:spLocks noGrp="1"/>
          </p:cNvSpPr>
          <p:nvPr/>
        </p:nvSpPr>
        <p:spPr>
          <a:xfrm>
            <a:off x="781050" y="5924550"/>
            <a:ext cx="6667500" cy="428625"/>
          </a:xfrm>
          <a:prstGeom prst="rect">
            <a:avLst/>
          </a:prstGeom>
          <a:noFill/>
          <a:ln w="0">
            <a:noFill/>
            <a:prstDash val="solid"/>
          </a:ln>
        </p:spPr>
        <p:txBody>
          <a:bodyPr wrap="square" lIns="0" tIns="0" rIns="0" bIns="0" anchor="t">
            <a:normAutofit/>
          </a:bodyPr>
          <a:lstStyle/>
          <a:p>
            <a:pPr>
              <a:defRPr sz="1725">
                <a:solidFill>
                  <a:srgbClr val="FFFDF8"/>
                </a:solidFill>
                <a:latin typeface="Aptos"/>
                <a:ea typeface="Aptos"/>
                <a:cs typeface="Aptos"/>
              </a:defRPr>
            </a:pPr>
            <a:r>
              <a:rPr sz="1725">
                <a:solidFill>
                  <a:srgbClr val="FFFDF8"/>
                </a:solidFill>
                <a:latin typeface="Aptos"/>
                <a:ea typeface="Aptos"/>
                <a:cs typeface="Aptos"/>
              </a:rPr>
              <a:t>Hearing God’s voice inviting you to leave your old life.</a:t>
            </a:r>
          </a:p>
        </p:txBody>
      </p:sp>
      <p:sp>
        <p:nvSpPr>
          <p:cNvPr id="8" name="prompt-1">
            <a:extLst>
              <a:ext uri="{FF2B5EF4-FFF2-40B4-BE49-F238E27FC236}">
                <a16:creationId xmlns:a16="http://schemas.microsoft.com/office/drawing/2014/main" id="{BE12BA6F-DFFB-46BE-8CC6-E03EEE68F604}"/>
              </a:ext>
            </a:extLst>
          </p:cNvPr>
          <p:cNvSpPr>
            <a:spLocks noGrp="1"/>
          </p:cNvSpPr>
          <p:nvPr/>
        </p:nvSpPr>
        <p:spPr>
          <a:xfrm>
            <a:off x="7981950" y="5924550"/>
            <a:ext cx="3429000" cy="495300"/>
          </a:xfrm>
          <a:prstGeom prst="rect">
            <a:avLst/>
          </a:prstGeom>
          <a:noFill/>
          <a:ln w="0">
            <a:noFill/>
            <a:prstDash val="solid"/>
          </a:ln>
        </p:spPr>
        <p:txBody>
          <a:bodyPr wrap="square" lIns="0" tIns="0" rIns="0" bIns="0" anchor="t">
            <a:normAutofit/>
          </a:bodyPr>
          <a:lstStyle/>
          <a:p>
            <a:pPr algn="r">
              <a:defRPr sz="1575" i="1">
                <a:solidFill>
                  <a:srgbClr val="E9C978"/>
                </a:solidFill>
                <a:latin typeface="Georgia"/>
                <a:ea typeface="Georgia"/>
                <a:cs typeface="Georgia"/>
              </a:defRPr>
            </a:pPr>
            <a:r>
              <a:rPr sz="1575" i="1">
                <a:solidFill>
                  <a:srgbClr val="E9C978"/>
                </a:solidFill>
                <a:latin typeface="Georgia"/>
                <a:ea typeface="Georgia"/>
                <a:cs typeface="Georgia"/>
              </a:rPr>
              <a:t>What comfort has become a cage?</a:t>
            </a:r>
          </a:p>
        </p:txBody>
      </p:sp>
      <p:sp>
        <p:nvSpPr>
          <p:cNvPr id="10" name="scripture-hebrews-12-1-2"/>
          <p:cNvSpPr txBox="1"/>
          <p:nvPr/>
        </p:nvSpPr>
        <p:spPr>
          <a:xfrm>
            <a:off x="6812280" y="1078992"/>
            <a:ext cx="4370832" cy="2118144"/>
          </a:xfrm>
          <a:prstGeom prst="rect">
            <a:avLst/>
          </a:prstGeom>
          <a:noFill/>
        </p:spPr>
        <p:txBody>
          <a:bodyPr wrap="square" lIns="0" tIns="0" rIns="0" bIns="0" anchor="t">
            <a:spAutoFit/>
          </a:bodyPr>
          <a:lstStyle/>
          <a:p>
            <a:pPr>
              <a:lnSpc>
                <a:spcPct val="98000"/>
              </a:lnSpc>
              <a:spcAft>
                <a:spcPts val="500"/>
              </a:spcAft>
            </a:pPr>
            <a:r>
              <a:rPr lang="en-GB" sz="1320">
                <a:solidFill>
                  <a:srgbClr val="292722"/>
                </a:solidFill>
                <a:latin typeface="Georgia"/>
              </a:rPr>
              <a:t>“Wherefore seeing we also are compassed about with so great a cloud of witnesses, let us lay aside every weight, and the sin which doth so easily beset us, and let us run with patience the race that is set before us,</a:t>
            </a:r>
            <a:br>
              <a:rPr lang="en-GB"/>
            </a:br>
            <a:br>
              <a:rPr lang="en-GB"/>
            </a:br>
            <a:r>
              <a:rPr lang="en-GB" sz="1320">
                <a:solidFill>
                  <a:srgbClr val="292722"/>
                </a:solidFill>
                <a:latin typeface="Georgia"/>
              </a:rPr>
              <a:t>Looking unto Jesus the author and finisher of our faith; who for the joy that was set before him endured the cross, despising the shame, and is set down at the right hand of the throne of God.”</a:t>
            </a:r>
          </a:p>
          <a:p>
            <a:pPr>
              <a:spcBef>
                <a:spcPts val="100"/>
              </a:spcBef>
            </a:pPr>
            <a:r>
              <a:rPr sz="1150" b="1">
                <a:solidFill>
                  <a:srgbClr val="292722"/>
                </a:solidFill>
                <a:latin typeface="Aptos"/>
              </a:rPr>
              <a:t>HEBREWS </a:t>
            </a:r>
            <a:r>
              <a:rPr lang="en-GB" sz="1150" b="1">
                <a:solidFill>
                  <a:srgbClr val="292722"/>
                </a:solidFill>
                <a:latin typeface="Aptos"/>
              </a:rPr>
              <a:t>12:1–2</a:t>
            </a:r>
            <a:r>
              <a:rPr sz="1150" b="1">
                <a:solidFill>
                  <a:srgbClr val="292722"/>
                </a:solidFill>
                <a:latin typeface="Aptos"/>
              </a:rPr>
              <a:t>  ·  KJV</a:t>
            </a:r>
            <a:endParaRPr lang="en-GB" sz="1150" b="1">
              <a:solidFill>
                <a:srgbClr val="292722"/>
              </a:solidFill>
              <a:latin typeface="Aptos"/>
            </a:endParaRPr>
          </a:p>
        </p:txBody>
      </p:sp>
    </p:spTree>
    <p:extLst>
      <p:ext uri="{BB962C8B-B14F-4D97-AF65-F5344CB8AC3E}">
        <p14:creationId xmlns:p14="http://schemas.microsoft.com/office/powerpoint/2010/main" val="475908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rcRect l="23333" r="23333"/>
          <a:stretch>
            <a:fillRect/>
          </a:stretch>
        </p:blipFill>
        <p:spPr>
          <a:xfrm>
            <a:off x="6705600" y="0"/>
            <a:ext cx="5486400" cy="6858000"/>
          </a:xfrm>
          <a:prstGeom prst="rect">
            <a:avLst/>
          </a:prstGeom>
        </p:spPr>
      </p:pic>
      <p:sp>
        <p:nvSpPr>
          <p:cNvPr id="2" name="amber-edge-2">
            <a:extLst>
              <a:ext uri="{FF2B5EF4-FFF2-40B4-BE49-F238E27FC236}">
                <a16:creationId xmlns:a16="http://schemas.microsoft.com/office/drawing/2014/main" id="{5A5A0827-1116-46F5-BAD5-917F9E3DA509}"/>
              </a:ext>
            </a:extLst>
          </p:cNvPr>
          <p:cNvSpPr>
            <a:spLocks noGrp="1"/>
          </p:cNvSpPr>
          <p:nvPr/>
        </p:nvSpPr>
        <p:spPr>
          <a:xfrm>
            <a:off x="6591300" y="0"/>
            <a:ext cx="114300" cy="6858000"/>
          </a:xfrm>
          <a:prstGeom prst="rect">
            <a:avLst/>
          </a:prstGeom>
          <a:solidFill>
            <a:srgbClr val="D49A32"/>
          </a:solidFill>
          <a:ln w="0">
            <a:noFill/>
            <a:prstDash val="solid"/>
          </a:ln>
        </p:spPr>
        <p:txBody>
          <a:bodyPr/>
          <a:lstStyle/>
          <a:p>
            <a:endParaRPr lang="en-GB"/>
          </a:p>
        </p:txBody>
      </p:sp>
      <p:sp>
        <p:nvSpPr>
          <p:cNvPr id="3" name="stage-2">
            <a:extLst>
              <a:ext uri="{FF2B5EF4-FFF2-40B4-BE49-F238E27FC236}">
                <a16:creationId xmlns:a16="http://schemas.microsoft.com/office/drawing/2014/main" id="{116A8BF0-F3D9-4EBE-A09E-1C7840012D64}"/>
              </a:ext>
            </a:extLst>
          </p:cNvPr>
          <p:cNvSpPr>
            <a:spLocks noGrp="1"/>
          </p:cNvSpPr>
          <p:nvPr/>
        </p:nvSpPr>
        <p:spPr>
          <a:xfrm>
            <a:off x="762000" y="590550"/>
            <a:ext cx="3143250" cy="228600"/>
          </a:xfrm>
          <a:prstGeom prst="rect">
            <a:avLst/>
          </a:prstGeom>
          <a:noFill/>
          <a:ln w="0">
            <a:noFill/>
            <a:prstDash val="solid"/>
          </a:ln>
        </p:spPr>
        <p:txBody>
          <a:bodyPr wrap="square" lIns="0" tIns="0" rIns="0" bIns="0" anchor="t">
            <a:normAutofit/>
          </a:bodyPr>
          <a:lstStyle/>
          <a:p>
            <a:pPr>
              <a:defRPr sz="1275" b="1">
                <a:solidFill>
                  <a:srgbClr val="D49A32"/>
                </a:solidFill>
                <a:latin typeface="Aptos"/>
                <a:ea typeface="Aptos"/>
                <a:cs typeface="Aptos"/>
              </a:defRPr>
            </a:pPr>
            <a:r>
              <a:rPr sz="1275" b="1">
                <a:solidFill>
                  <a:srgbClr val="D49A32"/>
                </a:solidFill>
                <a:latin typeface="Aptos"/>
                <a:ea typeface="Aptos"/>
                <a:cs typeface="Aptos"/>
              </a:rPr>
              <a:t>PILGRIMAGE  ·  02</a:t>
            </a:r>
          </a:p>
        </p:txBody>
      </p:sp>
      <p:sp>
        <p:nvSpPr>
          <p:cNvPr id="4" name="title-2">
            <a:extLst>
              <a:ext uri="{FF2B5EF4-FFF2-40B4-BE49-F238E27FC236}">
                <a16:creationId xmlns:a16="http://schemas.microsoft.com/office/drawing/2014/main" id="{069DA08D-9485-4A61-8A1B-EAF80BF7B942}"/>
              </a:ext>
            </a:extLst>
          </p:cNvPr>
          <p:cNvSpPr>
            <a:spLocks noGrp="1"/>
          </p:cNvSpPr>
          <p:nvPr/>
        </p:nvSpPr>
        <p:spPr>
          <a:xfrm>
            <a:off x="742950" y="1104900"/>
            <a:ext cx="5257800" cy="800100"/>
          </a:xfrm>
          <a:prstGeom prst="rect">
            <a:avLst/>
          </a:prstGeom>
          <a:noFill/>
          <a:ln w="0">
            <a:noFill/>
            <a:prstDash val="solid"/>
          </a:ln>
        </p:spPr>
        <p:txBody>
          <a:bodyPr wrap="square" lIns="0" tIns="0" rIns="0" bIns="0" anchor="t">
            <a:normAutofit/>
          </a:bodyPr>
          <a:lstStyle/>
          <a:p>
            <a:pPr>
              <a:defRPr sz="4800">
                <a:solidFill>
                  <a:srgbClr val="292722"/>
                </a:solidFill>
                <a:latin typeface="Georgia"/>
                <a:ea typeface="Georgia"/>
                <a:cs typeface="Georgia"/>
              </a:defRPr>
            </a:pPr>
            <a:r>
              <a:rPr sz="4800">
                <a:solidFill>
                  <a:srgbClr val="292722"/>
                </a:solidFill>
                <a:latin typeface="Georgia"/>
                <a:ea typeface="Georgia"/>
                <a:cs typeface="Georgia"/>
              </a:rPr>
              <a:t>The Decision</a:t>
            </a:r>
          </a:p>
        </p:txBody>
      </p:sp>
      <p:sp>
        <p:nvSpPr>
          <p:cNvPr id="5" name="accent-line-2">
            <a:extLst>
              <a:ext uri="{FF2B5EF4-FFF2-40B4-BE49-F238E27FC236}">
                <a16:creationId xmlns:a16="http://schemas.microsoft.com/office/drawing/2014/main" id="{BA1BC244-DC82-40B7-94E4-F56B6750832B}"/>
              </a:ext>
            </a:extLst>
          </p:cNvPr>
          <p:cNvSpPr>
            <a:spLocks noGrp="1"/>
          </p:cNvSpPr>
          <p:nvPr/>
        </p:nvSpPr>
        <p:spPr>
          <a:xfrm>
            <a:off x="762000" y="2143125"/>
            <a:ext cx="685800" cy="0"/>
          </a:xfrm>
          <a:prstGeom prst="line">
            <a:avLst/>
          </a:prstGeom>
          <a:noFill/>
          <a:ln w="28575">
            <a:solidFill>
              <a:srgbClr val="D49A32"/>
            </a:solidFill>
            <a:prstDash val="solid"/>
          </a:ln>
        </p:spPr>
        <p:txBody>
          <a:bodyPr/>
          <a:lstStyle/>
          <a:p>
            <a:endParaRPr lang="en-GB"/>
          </a:p>
        </p:txBody>
      </p:sp>
      <p:sp>
        <p:nvSpPr>
          <p:cNvPr id="6" name="lead-2">
            <a:extLst>
              <a:ext uri="{FF2B5EF4-FFF2-40B4-BE49-F238E27FC236}">
                <a16:creationId xmlns:a16="http://schemas.microsoft.com/office/drawing/2014/main" id="{C5645CFF-B8F8-4003-A0C4-B55BEF0325E3}"/>
              </a:ext>
            </a:extLst>
          </p:cNvPr>
          <p:cNvSpPr>
            <a:spLocks noGrp="1"/>
          </p:cNvSpPr>
          <p:nvPr/>
        </p:nvSpPr>
        <p:spPr>
          <a:xfrm>
            <a:off x="762000" y="2447925"/>
            <a:ext cx="5143500" cy="1066800"/>
          </a:xfrm>
          <a:prstGeom prst="rect">
            <a:avLst/>
          </a:prstGeom>
          <a:noFill/>
          <a:ln w="0">
            <a:noFill/>
            <a:prstDash val="solid"/>
          </a:ln>
        </p:spPr>
        <p:txBody>
          <a:bodyPr wrap="square" lIns="0" tIns="0" rIns="0" bIns="0" anchor="t">
            <a:normAutofit/>
          </a:bodyPr>
          <a:lstStyle/>
          <a:p>
            <a:pPr>
              <a:lnSpc>
                <a:spcPct val="108000"/>
              </a:lnSpc>
              <a:buNone/>
              <a:defRPr sz="2025">
                <a:solidFill>
                  <a:srgbClr val="292722"/>
                </a:solidFill>
                <a:latin typeface="Aptos"/>
                <a:ea typeface="Aptos"/>
                <a:cs typeface="Aptos"/>
              </a:defRPr>
            </a:pPr>
            <a:r>
              <a:rPr sz="2025">
                <a:solidFill>
                  <a:srgbClr val="292722"/>
                </a:solidFill>
                <a:latin typeface="Aptos"/>
                <a:ea typeface="Aptos"/>
                <a:cs typeface="Aptos"/>
              </a:rPr>
              <a:t>Trust is not the absence of fear.</a:t>
            </a:r>
          </a:p>
          <a:p>
            <a:pPr>
              <a:lnSpc>
                <a:spcPct val="108000"/>
              </a:lnSpc>
              <a:buNone/>
              <a:defRPr sz="2025">
                <a:solidFill>
                  <a:srgbClr val="292722"/>
                </a:solidFill>
                <a:latin typeface="Aptos"/>
                <a:ea typeface="Aptos"/>
                <a:cs typeface="Aptos"/>
              </a:defRPr>
            </a:pPr>
            <a:r>
              <a:rPr sz="2025">
                <a:solidFill>
                  <a:srgbClr val="292722"/>
                </a:solidFill>
                <a:latin typeface="Aptos"/>
                <a:ea typeface="Aptos"/>
                <a:cs typeface="Aptos"/>
              </a:rPr>
              <a:t>It is the moment faith becomes movement.</a:t>
            </a:r>
          </a:p>
        </p:txBody>
      </p:sp>
      <p:sp>
        <p:nvSpPr>
          <p:cNvPr id="7" name="action-2">
            <a:extLst>
              <a:ext uri="{FF2B5EF4-FFF2-40B4-BE49-F238E27FC236}">
                <a16:creationId xmlns:a16="http://schemas.microsoft.com/office/drawing/2014/main" id="{51A31ED7-9EBF-48B0-9AA6-37E6A8A49073}"/>
              </a:ext>
            </a:extLst>
          </p:cNvPr>
          <p:cNvSpPr>
            <a:spLocks noGrp="1"/>
          </p:cNvSpPr>
          <p:nvPr/>
        </p:nvSpPr>
        <p:spPr>
          <a:xfrm>
            <a:off x="762000" y="3924300"/>
            <a:ext cx="4476750" cy="1238250"/>
          </a:xfrm>
          <a:prstGeom prst="rect">
            <a:avLst/>
          </a:prstGeom>
          <a:noFill/>
          <a:ln w="0">
            <a:noFill/>
            <a:prstDash val="solid"/>
          </a:ln>
        </p:spPr>
        <p:txBody>
          <a:bodyPr wrap="square" lIns="0" tIns="0" rIns="0" bIns="0" anchor="t">
            <a:normAutofit/>
          </a:bodyPr>
          <a:lstStyle/>
          <a:p>
            <a:pPr>
              <a:lnSpc>
                <a:spcPct val="90000"/>
              </a:lnSpc>
              <a:buNone/>
              <a:defRPr sz="3900" b="1">
                <a:solidFill>
                  <a:srgbClr val="D49A32"/>
                </a:solidFill>
                <a:latin typeface="Georgia"/>
                <a:ea typeface="Georgia"/>
                <a:cs typeface="Georgia"/>
              </a:defRPr>
            </a:pPr>
            <a:r>
              <a:rPr sz="3900" b="1">
                <a:solidFill>
                  <a:srgbClr val="D49A32"/>
                </a:solidFill>
                <a:latin typeface="Georgia"/>
                <a:ea typeface="Georgia"/>
                <a:cs typeface="Georgia"/>
              </a:rPr>
              <a:t>Take the</a:t>
            </a:r>
          </a:p>
          <a:p>
            <a:pPr>
              <a:lnSpc>
                <a:spcPct val="90000"/>
              </a:lnSpc>
              <a:buNone/>
              <a:defRPr sz="3900" b="1">
                <a:solidFill>
                  <a:srgbClr val="D49A32"/>
                </a:solidFill>
                <a:latin typeface="Georgia"/>
                <a:ea typeface="Georgia"/>
                <a:cs typeface="Georgia"/>
              </a:defRPr>
            </a:pPr>
            <a:r>
              <a:rPr sz="3900" b="1">
                <a:solidFill>
                  <a:srgbClr val="D49A32"/>
                </a:solidFill>
                <a:latin typeface="Georgia"/>
                <a:ea typeface="Georgia"/>
                <a:cs typeface="Georgia"/>
              </a:rPr>
              <a:t>first step.</a:t>
            </a:r>
          </a:p>
        </p:txBody>
      </p:sp>
      <p:sp>
        <p:nvSpPr>
          <p:cNvPr id="8" name="core-2">
            <a:extLst>
              <a:ext uri="{FF2B5EF4-FFF2-40B4-BE49-F238E27FC236}">
                <a16:creationId xmlns:a16="http://schemas.microsoft.com/office/drawing/2014/main" id="{B5494D3C-F745-4121-B565-A2C94176D980}"/>
              </a:ext>
            </a:extLst>
          </p:cNvPr>
          <p:cNvSpPr>
            <a:spLocks noGrp="1"/>
          </p:cNvSpPr>
          <p:nvPr/>
        </p:nvSpPr>
        <p:spPr>
          <a:xfrm>
            <a:off x="762000" y="5743575"/>
            <a:ext cx="5143500" cy="476250"/>
          </a:xfrm>
          <a:prstGeom prst="rect">
            <a:avLst/>
          </a:prstGeom>
          <a:noFill/>
          <a:ln w="0">
            <a:noFill/>
            <a:prstDash val="solid"/>
          </a:ln>
        </p:spPr>
        <p:txBody>
          <a:bodyPr wrap="square" lIns="0" tIns="0" rIns="0" bIns="0" anchor="t">
            <a:normAutofit/>
          </a:bodyPr>
          <a:lstStyle/>
          <a:p>
            <a:pPr>
              <a:defRPr sz="1500">
                <a:solidFill>
                  <a:srgbClr val="292722"/>
                </a:solidFill>
                <a:latin typeface="Aptos"/>
                <a:ea typeface="Aptos"/>
                <a:cs typeface="Aptos"/>
              </a:defRPr>
            </a:pPr>
            <a:r>
              <a:rPr sz="1500">
                <a:solidFill>
                  <a:srgbClr val="292722"/>
                </a:solidFill>
                <a:latin typeface="Aptos"/>
                <a:ea typeface="Aptos"/>
                <a:cs typeface="Aptos"/>
              </a:rPr>
              <a:t>Deciding to trust God before the whole path is visible.</a:t>
            </a:r>
          </a:p>
        </p:txBody>
      </p:sp>
      <p:sp>
        <p:nvSpPr>
          <p:cNvPr id="10" name="scripture-field-matthew-6"/>
          <p:cNvSpPr/>
          <p:nvPr/>
        </p:nvSpPr>
        <p:spPr>
          <a:xfrm>
            <a:off x="6705295" y="0"/>
            <a:ext cx="5486400" cy="2395728"/>
          </a:xfrm>
          <a:prstGeom prst="rect">
            <a:avLst/>
          </a:prstGeom>
          <a:solidFill>
            <a:srgbClr val="F5F0E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scripture-matthew-6-25-26-32"/>
          <p:cNvSpPr txBox="1"/>
          <p:nvPr/>
        </p:nvSpPr>
        <p:spPr>
          <a:xfrm>
            <a:off x="7114032" y="310896"/>
            <a:ext cx="4645152" cy="1735475"/>
          </a:xfrm>
          <a:prstGeom prst="rect">
            <a:avLst/>
          </a:prstGeom>
          <a:noFill/>
        </p:spPr>
        <p:txBody>
          <a:bodyPr wrap="square" lIns="0" tIns="0" rIns="0" bIns="0" anchor="t">
            <a:spAutoFit/>
          </a:bodyPr>
          <a:lstStyle/>
          <a:p>
            <a:pPr>
              <a:lnSpc>
                <a:spcPct val="94000"/>
              </a:lnSpc>
              <a:spcAft>
                <a:spcPts val="300"/>
              </a:spcAft>
            </a:pPr>
            <a:r>
              <a:rPr sz="1400" b="1" dirty="0">
                <a:solidFill>
                  <a:srgbClr val="D49A32"/>
                </a:solidFill>
                <a:latin typeface="Aptos"/>
              </a:rPr>
              <a:t>25</a:t>
            </a:r>
            <a:r>
              <a:rPr sz="1400" dirty="0">
                <a:solidFill>
                  <a:srgbClr val="292722"/>
                </a:solidFill>
                <a:latin typeface="Georgia"/>
              </a:rPr>
              <a:t> Therefore I say unto you, Take no thought for your life, what ye shall eat, or what ye shall drink; nor yet for your body, what ye shall put on. Is not the life more than meat, and the body than raiment?</a:t>
            </a:r>
          </a:p>
          <a:p>
            <a:pPr>
              <a:lnSpc>
                <a:spcPct val="94000"/>
              </a:lnSpc>
              <a:spcAft>
                <a:spcPts val="400"/>
              </a:spcAft>
            </a:pPr>
            <a:r>
              <a:rPr sz="1400" b="1" dirty="0">
                <a:solidFill>
                  <a:srgbClr val="D49A32"/>
                </a:solidFill>
                <a:latin typeface="Aptos"/>
              </a:rPr>
              <a:t>32</a:t>
            </a:r>
            <a:r>
              <a:rPr sz="1400" dirty="0">
                <a:solidFill>
                  <a:srgbClr val="292722"/>
                </a:solidFill>
                <a:latin typeface="Georgia"/>
              </a:rPr>
              <a:t> (</a:t>
            </a:r>
            <a:r>
              <a:rPr lang="en-GB" sz="1400" dirty="0">
                <a:solidFill>
                  <a:srgbClr val="292722"/>
                </a:solidFill>
                <a:latin typeface="Georgia"/>
              </a:rPr>
              <a:t>…</a:t>
            </a:r>
            <a:r>
              <a:rPr sz="1400" dirty="0">
                <a:solidFill>
                  <a:srgbClr val="292722"/>
                </a:solidFill>
                <a:latin typeface="Georgia"/>
              </a:rPr>
              <a:t>after all these things do the Gentiles seek:) for your heavenly Father </a:t>
            </a:r>
            <a:r>
              <a:rPr sz="1400" dirty="0" err="1">
                <a:solidFill>
                  <a:srgbClr val="292722"/>
                </a:solidFill>
                <a:latin typeface="Georgia"/>
              </a:rPr>
              <a:t>knoweth</a:t>
            </a:r>
            <a:r>
              <a:rPr sz="1400" dirty="0">
                <a:solidFill>
                  <a:srgbClr val="292722"/>
                </a:solidFill>
                <a:latin typeface="Georgia"/>
              </a:rPr>
              <a:t> that ye have need of all these things.</a:t>
            </a:r>
          </a:p>
          <a:p>
            <a:pPr>
              <a:spcBef>
                <a:spcPts val="100"/>
              </a:spcBef>
            </a:pPr>
            <a:r>
              <a:rPr sz="1400" b="1" dirty="0">
                <a:solidFill>
                  <a:srgbClr val="292722"/>
                </a:solidFill>
                <a:latin typeface="Aptos"/>
              </a:rPr>
              <a:t>MATTHEW 6:25</a:t>
            </a:r>
            <a:r>
              <a:rPr lang="en-GB" sz="1400" b="1" dirty="0">
                <a:solidFill>
                  <a:srgbClr val="292722"/>
                </a:solidFill>
                <a:latin typeface="Aptos"/>
              </a:rPr>
              <a:t> </a:t>
            </a:r>
            <a:r>
              <a:rPr sz="1400" b="1" dirty="0">
                <a:solidFill>
                  <a:srgbClr val="292722"/>
                </a:solidFill>
                <a:latin typeface="Aptos"/>
              </a:rPr>
              <a:t>&amp; 32  ·  KJV</a:t>
            </a:r>
          </a:p>
        </p:txBody>
      </p:sp>
    </p:spTree>
    <p:extLst>
      <p:ext uri="{BB962C8B-B14F-4D97-AF65-F5344CB8AC3E}">
        <p14:creationId xmlns:p14="http://schemas.microsoft.com/office/powerpoint/2010/main" val="508076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srcRect l="17407" r="17407"/>
          <a:stretch>
            <a:fillRect/>
          </a:stretch>
        </p:blipFill>
        <p:spPr>
          <a:xfrm>
            <a:off x="0" y="0"/>
            <a:ext cx="6705600" cy="6858000"/>
          </a:xfrm>
          <a:prstGeom prst="rect">
            <a:avLst/>
          </a:prstGeom>
        </p:spPr>
      </p:pic>
      <p:sp>
        <p:nvSpPr>
          <p:cNvPr id="12" name="morning-light-veil"/>
          <p:cNvSpPr/>
          <p:nvPr/>
        </p:nvSpPr>
        <p:spPr>
          <a:xfrm>
            <a:off x="0" y="0"/>
            <a:ext cx="6705600" cy="6858000"/>
          </a:xfrm>
          <a:prstGeom prst="rect">
            <a:avLst/>
          </a:prstGeom>
          <a:solidFill>
            <a:srgbClr val="FFE2A6">
              <a:alpha val="1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ivory-field-3">
            <a:extLst>
              <a:ext uri="{FF2B5EF4-FFF2-40B4-BE49-F238E27FC236}">
                <a16:creationId xmlns:a16="http://schemas.microsoft.com/office/drawing/2014/main" id="{0D39B447-C23C-4F15-8D32-DE273A03E714}"/>
              </a:ext>
            </a:extLst>
          </p:cNvPr>
          <p:cNvSpPr>
            <a:spLocks noGrp="1"/>
          </p:cNvSpPr>
          <p:nvPr/>
        </p:nvSpPr>
        <p:spPr>
          <a:xfrm>
            <a:off x="6705600" y="0"/>
            <a:ext cx="5486400" cy="6858000"/>
          </a:xfrm>
          <a:prstGeom prst="rect">
            <a:avLst/>
          </a:prstGeom>
          <a:solidFill>
            <a:srgbClr val="FFF7E7"/>
          </a:solidFill>
          <a:ln w="0">
            <a:noFill/>
            <a:prstDash val="solid"/>
          </a:ln>
        </p:spPr>
        <p:txBody>
          <a:bodyPr/>
          <a:lstStyle/>
          <a:p>
            <a:endParaRPr lang="en-GB"/>
          </a:p>
        </p:txBody>
      </p:sp>
      <p:sp>
        <p:nvSpPr>
          <p:cNvPr id="3" name="gold-edge-3">
            <a:extLst>
              <a:ext uri="{FF2B5EF4-FFF2-40B4-BE49-F238E27FC236}">
                <a16:creationId xmlns:a16="http://schemas.microsoft.com/office/drawing/2014/main" id="{390FCACD-D481-49E8-B910-EC7B4A61E2AA}"/>
              </a:ext>
            </a:extLst>
          </p:cNvPr>
          <p:cNvSpPr>
            <a:spLocks noGrp="1"/>
          </p:cNvSpPr>
          <p:nvPr/>
        </p:nvSpPr>
        <p:spPr>
          <a:xfrm>
            <a:off x="6705600" y="0"/>
            <a:ext cx="114300" cy="6858000"/>
          </a:xfrm>
          <a:prstGeom prst="rect">
            <a:avLst/>
          </a:prstGeom>
          <a:solidFill>
            <a:srgbClr val="F0C869"/>
          </a:solidFill>
          <a:ln w="0">
            <a:noFill/>
            <a:prstDash val="solid"/>
          </a:ln>
        </p:spPr>
        <p:txBody>
          <a:bodyPr/>
          <a:lstStyle/>
          <a:p>
            <a:endParaRPr lang="en-GB"/>
          </a:p>
        </p:txBody>
      </p:sp>
      <p:sp>
        <p:nvSpPr>
          <p:cNvPr id="4" name="stage-3">
            <a:extLst>
              <a:ext uri="{FF2B5EF4-FFF2-40B4-BE49-F238E27FC236}">
                <a16:creationId xmlns:a16="http://schemas.microsoft.com/office/drawing/2014/main" id="{42A76F17-3F9F-480A-83AD-D7726F1128F2}"/>
              </a:ext>
            </a:extLst>
          </p:cNvPr>
          <p:cNvSpPr>
            <a:spLocks noGrp="1"/>
          </p:cNvSpPr>
          <p:nvPr/>
        </p:nvSpPr>
        <p:spPr>
          <a:xfrm>
            <a:off x="7277100" y="571500"/>
            <a:ext cx="3143250" cy="228600"/>
          </a:xfrm>
          <a:prstGeom prst="rect">
            <a:avLst/>
          </a:prstGeom>
          <a:noFill/>
          <a:ln w="0">
            <a:noFill/>
            <a:prstDash val="solid"/>
          </a:ln>
        </p:spPr>
        <p:txBody>
          <a:bodyPr wrap="square" lIns="0" tIns="0" rIns="0" bIns="0" anchor="t">
            <a:normAutofit/>
          </a:bodyPr>
          <a:lstStyle/>
          <a:p>
            <a:pPr>
              <a:defRPr sz="1275" b="1">
                <a:solidFill>
                  <a:srgbClr val="D49A32"/>
                </a:solidFill>
                <a:latin typeface="Aptos"/>
                <a:ea typeface="Aptos"/>
                <a:cs typeface="Aptos"/>
              </a:defRPr>
            </a:pPr>
            <a:r>
              <a:rPr lang="en-GB" sz="1275" b="1">
                <a:solidFill>
                  <a:srgbClr val="E29B2F"/>
                </a:solidFill>
                <a:latin typeface="Aptos"/>
                <a:ea typeface="Aptos"/>
                <a:cs typeface="Aptos"/>
              </a:rPr>
              <a:t>PILGRIMAGE  ·  03</a:t>
            </a:r>
          </a:p>
        </p:txBody>
      </p:sp>
      <p:sp>
        <p:nvSpPr>
          <p:cNvPr id="5" name="title-3">
            <a:extLst>
              <a:ext uri="{FF2B5EF4-FFF2-40B4-BE49-F238E27FC236}">
                <a16:creationId xmlns:a16="http://schemas.microsoft.com/office/drawing/2014/main" id="{5E438CC8-CC28-4F5A-A808-65DCEBEF8679}"/>
              </a:ext>
            </a:extLst>
          </p:cNvPr>
          <p:cNvSpPr>
            <a:spLocks noGrp="1"/>
          </p:cNvSpPr>
          <p:nvPr/>
        </p:nvSpPr>
        <p:spPr>
          <a:xfrm>
            <a:off x="7239000" y="1066800"/>
            <a:ext cx="4286250" cy="762000"/>
          </a:xfrm>
          <a:prstGeom prst="rect">
            <a:avLst/>
          </a:prstGeom>
          <a:noFill/>
          <a:ln w="0">
            <a:noFill/>
            <a:prstDash val="solid"/>
          </a:ln>
        </p:spPr>
        <p:txBody>
          <a:bodyPr wrap="square" lIns="0" tIns="0" rIns="0" bIns="0" anchor="t">
            <a:normAutofit/>
          </a:bodyPr>
          <a:lstStyle/>
          <a:p>
            <a:pPr>
              <a:defRPr sz="4650">
                <a:solidFill>
                  <a:srgbClr val="292722"/>
                </a:solidFill>
                <a:latin typeface="Georgia"/>
                <a:ea typeface="Georgia"/>
                <a:cs typeface="Georgia"/>
              </a:defRPr>
            </a:pPr>
            <a:r>
              <a:rPr lang="en-GB" sz="4650">
                <a:solidFill>
                  <a:srgbClr val="352B22"/>
                </a:solidFill>
                <a:latin typeface="Georgia"/>
                <a:ea typeface="Georgia"/>
                <a:cs typeface="Georgia"/>
              </a:rPr>
              <a:t>The Leaving</a:t>
            </a:r>
          </a:p>
        </p:txBody>
      </p:sp>
      <p:sp>
        <p:nvSpPr>
          <p:cNvPr id="6" name="lead-3">
            <a:extLst>
              <a:ext uri="{FF2B5EF4-FFF2-40B4-BE49-F238E27FC236}">
                <a16:creationId xmlns:a16="http://schemas.microsoft.com/office/drawing/2014/main" id="{7E09A943-63C7-493F-9DB8-F34B31F2939D}"/>
              </a:ext>
            </a:extLst>
          </p:cNvPr>
          <p:cNvSpPr>
            <a:spLocks noGrp="1"/>
          </p:cNvSpPr>
          <p:nvPr/>
        </p:nvSpPr>
        <p:spPr>
          <a:xfrm>
            <a:off x="7258050" y="2047875"/>
            <a:ext cx="4095750" cy="819150"/>
          </a:xfrm>
          <a:prstGeom prst="rect">
            <a:avLst/>
          </a:prstGeom>
          <a:noFill/>
          <a:ln w="0">
            <a:noFill/>
            <a:prstDash val="solid"/>
          </a:ln>
        </p:spPr>
        <p:txBody>
          <a:bodyPr wrap="square" lIns="0" tIns="0" rIns="0" bIns="0" anchor="t">
            <a:normAutofit fontScale="94797"/>
          </a:bodyPr>
          <a:lstStyle/>
          <a:p>
            <a:pPr>
              <a:lnSpc>
                <a:spcPct val="105000"/>
              </a:lnSpc>
              <a:buNone/>
              <a:defRPr sz="1800">
                <a:solidFill>
                  <a:srgbClr val="292722"/>
                </a:solidFill>
                <a:latin typeface="Aptos"/>
                <a:ea typeface="Aptos"/>
                <a:cs typeface="Aptos"/>
              </a:defRPr>
            </a:pPr>
            <a:r>
              <a:rPr lang="en-GB" sz="1800">
                <a:solidFill>
                  <a:srgbClr val="352B22"/>
                </a:solidFill>
                <a:latin typeface="Aptos"/>
                <a:ea typeface="Aptos"/>
                <a:cs typeface="Aptos"/>
              </a:rPr>
              <a:t>A pilgrim travels lighter by surrendering what cannot enter the new life.</a:t>
            </a:r>
          </a:p>
        </p:txBody>
      </p:sp>
      <p:sp>
        <p:nvSpPr>
          <p:cNvPr id="7" name="accent-line-3a">
            <a:extLst>
              <a:ext uri="{FF2B5EF4-FFF2-40B4-BE49-F238E27FC236}">
                <a16:creationId xmlns:a16="http://schemas.microsoft.com/office/drawing/2014/main" id="{AE394A17-85B4-48ED-9C0E-BE1846AADD9D}"/>
              </a:ext>
            </a:extLst>
          </p:cNvPr>
          <p:cNvSpPr>
            <a:spLocks noGrp="1"/>
          </p:cNvSpPr>
          <p:nvPr/>
        </p:nvSpPr>
        <p:spPr>
          <a:xfrm>
            <a:off x="7258050" y="3162300"/>
            <a:ext cx="3695700" cy="0"/>
          </a:xfrm>
          <a:prstGeom prst="line">
            <a:avLst/>
          </a:prstGeom>
          <a:noFill/>
          <a:ln w="19050">
            <a:solidFill>
              <a:srgbClr val="F0C869"/>
            </a:solidFill>
            <a:prstDash val="solid"/>
          </a:ln>
        </p:spPr>
        <p:txBody>
          <a:bodyPr/>
          <a:lstStyle/>
          <a:p>
            <a:endParaRPr lang="en-GB"/>
          </a:p>
        </p:txBody>
      </p:sp>
      <p:sp>
        <p:nvSpPr>
          <p:cNvPr id="8" name="release-3">
            <a:extLst>
              <a:ext uri="{FF2B5EF4-FFF2-40B4-BE49-F238E27FC236}">
                <a16:creationId xmlns:a16="http://schemas.microsoft.com/office/drawing/2014/main" id="{B114C387-E811-413B-96C5-39EDEE929B10}"/>
              </a:ext>
            </a:extLst>
          </p:cNvPr>
          <p:cNvSpPr>
            <a:spLocks noGrp="1"/>
          </p:cNvSpPr>
          <p:nvPr/>
        </p:nvSpPr>
        <p:spPr>
          <a:xfrm>
            <a:off x="7239000" y="3333750"/>
            <a:ext cx="4095750" cy="1619250"/>
          </a:xfrm>
          <a:prstGeom prst="rect">
            <a:avLst/>
          </a:prstGeom>
          <a:noFill/>
          <a:ln w="0">
            <a:noFill/>
            <a:prstDash val="solid"/>
          </a:ln>
        </p:spPr>
        <p:txBody>
          <a:bodyPr wrap="square" lIns="0" tIns="0" rIns="0" bIns="0" anchor="t">
            <a:normAutofit/>
          </a:bodyPr>
          <a:lstStyle/>
          <a:p>
            <a:pPr>
              <a:lnSpc>
                <a:spcPct val="98000"/>
              </a:lnSpc>
              <a:buNone/>
              <a:defRPr sz="2925" b="1">
                <a:solidFill>
                  <a:srgbClr val="D49A32"/>
                </a:solidFill>
                <a:latin typeface="Georgia"/>
                <a:ea typeface="Georgia"/>
                <a:cs typeface="Georgia"/>
              </a:defRPr>
            </a:pPr>
            <a:r>
              <a:rPr lang="en-GB" sz="2925" b="1">
                <a:solidFill>
                  <a:srgbClr val="E29B2F"/>
                </a:solidFill>
                <a:latin typeface="Georgia"/>
                <a:ea typeface="Georgia"/>
                <a:cs typeface="Georgia"/>
              </a:rPr>
              <a:t>SIN</a:t>
            </a:r>
          </a:p>
          <a:p>
            <a:pPr>
              <a:lnSpc>
                <a:spcPct val="98000"/>
              </a:lnSpc>
              <a:buNone/>
              <a:defRPr sz="2925" b="1">
                <a:solidFill>
                  <a:srgbClr val="D49A32"/>
                </a:solidFill>
                <a:latin typeface="Georgia"/>
                <a:ea typeface="Georgia"/>
                <a:cs typeface="Georgia"/>
              </a:defRPr>
            </a:pPr>
            <a:r>
              <a:rPr lang="en-GB" sz="2925" b="1">
                <a:solidFill>
                  <a:srgbClr val="E29B2F"/>
                </a:solidFill>
                <a:latin typeface="Georgia"/>
                <a:ea typeface="Georgia"/>
                <a:cs typeface="Georgia"/>
              </a:rPr>
              <a:t>HABITS</a:t>
            </a:r>
          </a:p>
          <a:p>
            <a:pPr>
              <a:lnSpc>
                <a:spcPct val="98000"/>
              </a:lnSpc>
              <a:buNone/>
              <a:defRPr sz="2925" b="1">
                <a:solidFill>
                  <a:srgbClr val="D49A32"/>
                </a:solidFill>
                <a:latin typeface="Georgia"/>
                <a:ea typeface="Georgia"/>
                <a:cs typeface="Georgia"/>
              </a:defRPr>
            </a:pPr>
            <a:r>
              <a:rPr lang="en-GB" sz="2925" b="1">
                <a:solidFill>
                  <a:srgbClr val="E29B2F"/>
                </a:solidFill>
                <a:latin typeface="Georgia"/>
                <a:ea typeface="Georgia"/>
                <a:cs typeface="Georgia"/>
              </a:rPr>
              <a:t>FALSE SAFETY</a:t>
            </a:r>
          </a:p>
        </p:txBody>
      </p:sp>
      <p:sp>
        <p:nvSpPr>
          <p:cNvPr id="9" name="accent-line-3b">
            <a:extLst>
              <a:ext uri="{FF2B5EF4-FFF2-40B4-BE49-F238E27FC236}">
                <a16:creationId xmlns:a16="http://schemas.microsoft.com/office/drawing/2014/main" id="{468429E4-E4A6-486B-80CE-0885D30C094B}"/>
              </a:ext>
            </a:extLst>
          </p:cNvPr>
          <p:cNvSpPr>
            <a:spLocks noGrp="1"/>
          </p:cNvSpPr>
          <p:nvPr/>
        </p:nvSpPr>
        <p:spPr>
          <a:xfrm>
            <a:off x="7258050" y="5238750"/>
            <a:ext cx="3695700" cy="0"/>
          </a:xfrm>
          <a:prstGeom prst="line">
            <a:avLst/>
          </a:prstGeom>
          <a:noFill/>
          <a:ln w="19050">
            <a:solidFill>
              <a:srgbClr val="F0C869"/>
            </a:solidFill>
            <a:prstDash val="solid"/>
          </a:ln>
        </p:spPr>
        <p:txBody>
          <a:bodyPr/>
          <a:lstStyle/>
          <a:p>
            <a:endParaRPr lang="en-GB"/>
          </a:p>
        </p:txBody>
      </p:sp>
      <p:sp>
        <p:nvSpPr>
          <p:cNvPr id="10" name="core-3">
            <a:extLst>
              <a:ext uri="{FF2B5EF4-FFF2-40B4-BE49-F238E27FC236}">
                <a16:creationId xmlns:a16="http://schemas.microsoft.com/office/drawing/2014/main" id="{0E986367-9BF5-4CBD-99CD-9A48DB762230}"/>
              </a:ext>
            </a:extLst>
          </p:cNvPr>
          <p:cNvSpPr>
            <a:spLocks noGrp="1"/>
          </p:cNvSpPr>
          <p:nvPr/>
        </p:nvSpPr>
        <p:spPr>
          <a:xfrm>
            <a:off x="7239000" y="5524500"/>
            <a:ext cx="4191000" cy="685800"/>
          </a:xfrm>
          <a:prstGeom prst="rect">
            <a:avLst/>
          </a:prstGeom>
          <a:noFill/>
          <a:ln w="0">
            <a:noFill/>
            <a:prstDash val="solid"/>
          </a:ln>
        </p:spPr>
        <p:txBody>
          <a:bodyPr wrap="square" lIns="0" tIns="0" rIns="0" bIns="0" anchor="t">
            <a:normAutofit/>
          </a:bodyPr>
          <a:lstStyle/>
          <a:p>
            <a:pPr>
              <a:lnSpc>
                <a:spcPct val="105000"/>
              </a:lnSpc>
              <a:buNone/>
              <a:defRPr sz="1575" i="1">
                <a:solidFill>
                  <a:srgbClr val="292722"/>
                </a:solidFill>
                <a:latin typeface="Georgia"/>
                <a:ea typeface="Georgia"/>
                <a:cs typeface="Georgia"/>
              </a:defRPr>
            </a:pPr>
            <a:r>
              <a:rPr lang="en-GB" sz="1575" i="1">
                <a:solidFill>
                  <a:srgbClr val="352B22"/>
                </a:solidFill>
                <a:latin typeface="Georgia"/>
                <a:ea typeface="Georgia"/>
                <a:cs typeface="Georgia"/>
              </a:rPr>
              <a:t>Let go—not because the road is easy,</a:t>
            </a:r>
          </a:p>
          <a:p>
            <a:pPr>
              <a:lnSpc>
                <a:spcPct val="105000"/>
              </a:lnSpc>
              <a:buNone/>
              <a:defRPr sz="1575" i="1">
                <a:solidFill>
                  <a:srgbClr val="292722"/>
                </a:solidFill>
                <a:latin typeface="Georgia"/>
                <a:ea typeface="Georgia"/>
                <a:cs typeface="Georgia"/>
              </a:defRPr>
            </a:pPr>
            <a:r>
              <a:rPr lang="en-GB" sz="1575" i="1">
                <a:solidFill>
                  <a:srgbClr val="352B22"/>
                </a:solidFill>
                <a:latin typeface="Georgia"/>
                <a:ea typeface="Georgia"/>
                <a:cs typeface="Georgia"/>
              </a:rPr>
              <a:t>but because God is worth following.</a:t>
            </a:r>
          </a:p>
        </p:txBody>
      </p:sp>
      <p:sp>
        <p:nvSpPr>
          <p:cNvPr id="13" name="Thomas a Kempis quotation"/>
          <p:cNvSpPr txBox="1"/>
          <p:nvPr/>
        </p:nvSpPr>
        <p:spPr>
          <a:xfrm>
            <a:off x="621792" y="3794760"/>
            <a:ext cx="3063240" cy="2240280"/>
          </a:xfrm>
          <a:prstGeom prst="rect">
            <a:avLst/>
          </a:prstGeom>
          <a:noFill/>
        </p:spPr>
        <p:txBody>
          <a:bodyPr wrap="square" lIns="0" tIns="0" rIns="0" bIns="0" anchor="t">
            <a:spAutoFit/>
          </a:bodyPr>
          <a:lstStyle/>
          <a:p>
            <a:pPr>
              <a:lnSpc>
                <a:spcPct val="96000"/>
              </a:lnSpc>
              <a:spcAft>
                <a:spcPts val="800"/>
              </a:spcAft>
            </a:pPr>
            <a:r>
              <a:rPr sz="1420" i="1">
                <a:solidFill>
                  <a:srgbClr val="FFF7E8"/>
                </a:solidFill>
                <a:latin typeface="Georgia"/>
              </a:rPr>
              <a:t>“Keep yourself as a pilgrim and a stranger on the earth, who has nothing to do with the affairs of the world. Keep your heart free and lifted up to God, because we have here no abiding city.”</a:t>
            </a:r>
          </a:p>
          <a:p>
            <a:pPr>
              <a:spcBef>
                <a:spcPts val="100"/>
              </a:spcBef>
            </a:pPr>
            <a:r>
              <a:rPr sz="969" b="1">
                <a:solidFill>
                  <a:srgbClr val="E29B2F"/>
                </a:solidFill>
                <a:latin typeface="Aptos"/>
              </a:rPr>
              <a:t>THOMAS À KEMPIS  ·  THE IMITATION OF CHRIST</a:t>
            </a:r>
          </a:p>
        </p:txBody>
      </p:sp>
    </p:spTree>
    <p:extLst>
      <p:ext uri="{BB962C8B-B14F-4D97-AF65-F5344CB8AC3E}">
        <p14:creationId xmlns:p14="http://schemas.microsoft.com/office/powerpoint/2010/main" val="1068670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ge-stones"/>
          <p:cNvSpPr txBox="1"/>
          <p:nvPr/>
        </p:nvSpPr>
        <p:spPr>
          <a:xfrm>
            <a:off x="749808" y="438912"/>
            <a:ext cx="3657600" cy="228600"/>
          </a:xfrm>
          <a:prstGeom prst="rect">
            <a:avLst/>
          </a:prstGeom>
          <a:noFill/>
        </p:spPr>
        <p:txBody>
          <a:bodyPr wrap="square" lIns="0" tIns="0" rIns="0" bIns="0" anchor="t">
            <a:spAutoFit/>
          </a:bodyPr>
          <a:lstStyle/>
          <a:p>
            <a:pPr algn="l">
              <a:lnSpc>
                <a:spcPct val="100000"/>
              </a:lnSpc>
              <a:spcBef>
                <a:spcPts val="0"/>
              </a:spcBef>
              <a:spcAft>
                <a:spcPts val="0"/>
              </a:spcAft>
            </a:pPr>
            <a:r>
              <a:rPr sz="1275" b="1" i="0">
                <a:solidFill>
                  <a:srgbClr val="D49A32"/>
                </a:solidFill>
                <a:latin typeface="Aptos"/>
              </a:rPr>
              <a:t>PILGRIMAGE  ·  PRACTICE</a:t>
            </a:r>
          </a:p>
        </p:txBody>
      </p:sp>
      <p:sp>
        <p:nvSpPr>
          <p:cNvPr id="3" name="title-stones"/>
          <p:cNvSpPr txBox="1"/>
          <p:nvPr/>
        </p:nvSpPr>
        <p:spPr>
          <a:xfrm>
            <a:off x="731520" y="749808"/>
            <a:ext cx="4572000" cy="566928"/>
          </a:xfrm>
          <a:prstGeom prst="rect">
            <a:avLst/>
          </a:prstGeom>
          <a:noFill/>
        </p:spPr>
        <p:txBody>
          <a:bodyPr wrap="square" lIns="0" tIns="0" rIns="0" bIns="0" anchor="t">
            <a:spAutoFit/>
          </a:bodyPr>
          <a:lstStyle/>
          <a:p>
            <a:pPr algn="l">
              <a:lnSpc>
                <a:spcPct val="100000"/>
              </a:lnSpc>
              <a:spcBef>
                <a:spcPts val="0"/>
              </a:spcBef>
              <a:spcAft>
                <a:spcPts val="0"/>
              </a:spcAft>
            </a:pPr>
            <a:r>
              <a:rPr sz="3500" b="0" i="0">
                <a:solidFill>
                  <a:srgbClr val="292722"/>
                </a:solidFill>
                <a:latin typeface="Georgia"/>
              </a:rPr>
              <a:t>The Stones</a:t>
            </a:r>
          </a:p>
        </p:txBody>
      </p:sp>
      <p:sp>
        <p:nvSpPr>
          <p:cNvPr id="4" name="instruction-stones"/>
          <p:cNvSpPr txBox="1"/>
          <p:nvPr/>
        </p:nvSpPr>
        <p:spPr>
          <a:xfrm>
            <a:off x="5897880" y="804672"/>
            <a:ext cx="5257800" cy="530352"/>
          </a:xfrm>
          <a:prstGeom prst="rect">
            <a:avLst/>
          </a:prstGeom>
          <a:noFill/>
        </p:spPr>
        <p:txBody>
          <a:bodyPr wrap="square" lIns="0" tIns="0" rIns="0" bIns="0" anchor="t">
            <a:spAutoFit/>
          </a:bodyPr>
          <a:lstStyle/>
          <a:p>
            <a:pPr algn="r">
              <a:lnSpc>
                <a:spcPct val="100000"/>
              </a:lnSpc>
              <a:spcBef>
                <a:spcPts val="0"/>
              </a:spcBef>
              <a:spcAft>
                <a:spcPts val="0"/>
              </a:spcAft>
            </a:pPr>
            <a:r>
              <a:rPr sz="1700" b="0" i="0">
                <a:solidFill>
                  <a:srgbClr val="292722"/>
                </a:solidFill>
                <a:latin typeface="Aptos"/>
              </a:rPr>
              <a:t>Choose two stones. Let each one carry a different intention.</a:t>
            </a:r>
          </a:p>
        </p:txBody>
      </p:sp>
      <p:pic>
        <p:nvPicPr>
          <p:cNvPr id="5" name="Two stones photograph" descr="image-708f434ac7b5570ef9874a5249b9befd.jpg"/>
          <p:cNvPicPr>
            <a:picLocks noChangeAspect="1"/>
          </p:cNvPicPr>
          <p:nvPr/>
        </p:nvPicPr>
        <p:blipFill>
          <a:blip r:embed="rId2"/>
          <a:srcRect t="21698" b="21698"/>
          <a:stretch>
            <a:fillRect/>
          </a:stretch>
        </p:blipFill>
        <p:spPr>
          <a:xfrm>
            <a:off x="1005840" y="1463040"/>
            <a:ext cx="10177272" cy="3840480"/>
          </a:xfrm>
          <a:prstGeom prst="rect">
            <a:avLst/>
          </a:prstGeom>
        </p:spPr>
      </p:pic>
      <p:sp>
        <p:nvSpPr>
          <p:cNvPr id="6" name="left-stone-label"/>
          <p:cNvSpPr txBox="1"/>
          <p:nvPr/>
        </p:nvSpPr>
        <p:spPr>
          <a:xfrm>
            <a:off x="1078992" y="5541264"/>
            <a:ext cx="4526280" cy="228600"/>
          </a:xfrm>
          <a:prstGeom prst="rect">
            <a:avLst/>
          </a:prstGeom>
          <a:noFill/>
        </p:spPr>
        <p:txBody>
          <a:bodyPr wrap="square" lIns="0" tIns="0" rIns="0" bIns="0" anchor="t">
            <a:spAutoFit/>
          </a:bodyPr>
          <a:lstStyle/>
          <a:p>
            <a:pPr algn="ctr">
              <a:lnSpc>
                <a:spcPct val="100000"/>
              </a:lnSpc>
              <a:spcBef>
                <a:spcPts val="0"/>
              </a:spcBef>
              <a:spcAft>
                <a:spcPts val="0"/>
              </a:spcAft>
            </a:pPr>
            <a:r>
              <a:rPr sz="1275" b="1" i="0">
                <a:solidFill>
                  <a:srgbClr val="D49A32"/>
                </a:solidFill>
                <a:latin typeface="Aptos"/>
              </a:rPr>
              <a:t>THE STONE YOU LEAVE</a:t>
            </a:r>
          </a:p>
        </p:txBody>
      </p:sp>
      <p:sp>
        <p:nvSpPr>
          <p:cNvPr id="7" name="left-stone-meaning"/>
          <p:cNvSpPr txBox="1"/>
          <p:nvPr/>
        </p:nvSpPr>
        <p:spPr>
          <a:xfrm>
            <a:off x="1078992" y="5824728"/>
            <a:ext cx="4526280" cy="667512"/>
          </a:xfrm>
          <a:prstGeom prst="rect">
            <a:avLst/>
          </a:prstGeom>
          <a:noFill/>
        </p:spPr>
        <p:txBody>
          <a:bodyPr wrap="square" lIns="0" tIns="0" rIns="0" bIns="0" anchor="t">
            <a:spAutoFit/>
          </a:bodyPr>
          <a:lstStyle/>
          <a:p>
            <a:pPr algn="ctr">
              <a:lnSpc>
                <a:spcPct val="100000"/>
              </a:lnSpc>
              <a:spcBef>
                <a:spcPts val="0"/>
              </a:spcBef>
              <a:spcAft>
                <a:spcPts val="0"/>
              </a:spcAft>
            </a:pPr>
            <a:r>
              <a:rPr sz="1650" b="0" i="1">
                <a:solidFill>
                  <a:srgbClr val="292722"/>
                </a:solidFill>
                <a:latin typeface="Georgia"/>
              </a:rPr>
              <a:t>Something in your life
you want to abandon.</a:t>
            </a:r>
          </a:p>
        </p:txBody>
      </p:sp>
      <p:sp>
        <p:nvSpPr>
          <p:cNvPr id="8" name="right-stone-label"/>
          <p:cNvSpPr txBox="1"/>
          <p:nvPr/>
        </p:nvSpPr>
        <p:spPr>
          <a:xfrm>
            <a:off x="6583680" y="5541264"/>
            <a:ext cx="4526280" cy="228600"/>
          </a:xfrm>
          <a:prstGeom prst="rect">
            <a:avLst/>
          </a:prstGeom>
          <a:noFill/>
        </p:spPr>
        <p:txBody>
          <a:bodyPr wrap="square" lIns="0" tIns="0" rIns="0" bIns="0" anchor="t">
            <a:spAutoFit/>
          </a:bodyPr>
          <a:lstStyle/>
          <a:p>
            <a:pPr algn="ctr">
              <a:lnSpc>
                <a:spcPct val="100000"/>
              </a:lnSpc>
              <a:spcBef>
                <a:spcPts val="0"/>
              </a:spcBef>
              <a:spcAft>
                <a:spcPts val="0"/>
              </a:spcAft>
            </a:pPr>
            <a:r>
              <a:rPr sz="1275" b="1" i="0">
                <a:solidFill>
                  <a:srgbClr val="D49A32"/>
                </a:solidFill>
                <a:latin typeface="Aptos"/>
              </a:rPr>
              <a:t>THE STONE YOU KEEP</a:t>
            </a:r>
          </a:p>
        </p:txBody>
      </p:sp>
      <p:sp>
        <p:nvSpPr>
          <p:cNvPr id="9" name="right-stone-meaning"/>
          <p:cNvSpPr txBox="1"/>
          <p:nvPr/>
        </p:nvSpPr>
        <p:spPr>
          <a:xfrm>
            <a:off x="6583680" y="5824728"/>
            <a:ext cx="4526280" cy="667512"/>
          </a:xfrm>
          <a:prstGeom prst="rect">
            <a:avLst/>
          </a:prstGeom>
          <a:noFill/>
        </p:spPr>
        <p:txBody>
          <a:bodyPr wrap="square" lIns="0" tIns="0" rIns="0" bIns="0" anchor="t">
            <a:spAutoFit/>
          </a:bodyPr>
          <a:lstStyle/>
          <a:p>
            <a:pPr algn="ctr">
              <a:lnSpc>
                <a:spcPct val="100000"/>
              </a:lnSpc>
              <a:spcBef>
                <a:spcPts val="0"/>
              </a:spcBef>
              <a:spcAft>
                <a:spcPts val="0"/>
              </a:spcAft>
            </a:pPr>
            <a:r>
              <a:rPr sz="1650" b="0" i="1">
                <a:solidFill>
                  <a:srgbClr val="292722"/>
                </a:solidFill>
                <a:latin typeface="Georgia"/>
              </a:rPr>
              <a:t>A tangible reminder of
a new commitment you are making.</a:t>
            </a:r>
          </a:p>
        </p:txBody>
      </p:sp>
      <p:sp>
        <p:nvSpPr>
          <p:cNvPr id="10" name="left-rule"/>
          <p:cNvSpPr/>
          <p:nvPr/>
        </p:nvSpPr>
        <p:spPr>
          <a:xfrm>
            <a:off x="2450592" y="5422392"/>
            <a:ext cx="1783080" cy="13716"/>
          </a:xfrm>
          <a:prstGeom prst="rect">
            <a:avLst/>
          </a:prstGeom>
          <a:solidFill>
            <a:srgbClr val="D49A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ight-rule"/>
          <p:cNvSpPr/>
          <p:nvPr/>
        </p:nvSpPr>
        <p:spPr>
          <a:xfrm>
            <a:off x="7955279" y="5422392"/>
            <a:ext cx="1783080" cy="13716"/>
          </a:xfrm>
          <a:prstGeom prst="rect">
            <a:avLst/>
          </a:prstGeom>
          <a:solidFill>
            <a:srgbClr val="D49A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42295782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TotalTime>
  <Words>750</Words>
  <Application>Microsoft Office PowerPoint</Application>
  <PresentationFormat>Widescreen</PresentationFormat>
  <Paragraphs>69</Paragraphs>
  <Slides>8</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Aptos</vt:lpstr>
      <vt:lpstr>Aptos Display</vt:lpstr>
      <vt:lpstr>Arial</vt:lpstr>
      <vt:lpstr>Cavolini</vt:lpstr>
      <vt:lpstr>Georgia</vt:lpstr>
      <vt:lpstr>Office Theme</vt:lpstr>
      <vt:lpstr>PowerPoint Presentation</vt:lpstr>
      <vt:lpstr>Talking about Pilgrimage</vt:lpstr>
      <vt:lpstr>How the weeks will unfold</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Julia Lucas</dc:creator>
  <cp:lastModifiedBy>Julia Lucas</cp:lastModifiedBy>
  <cp:revision>1</cp:revision>
  <dcterms:created xsi:type="dcterms:W3CDTF">2026-09-14T14:48:16Z</dcterms:created>
  <dcterms:modified xsi:type="dcterms:W3CDTF">2026-09-14T15:31:10Z</dcterms:modified>
</cp:coreProperties>
</file>