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161" autoAdjust="0"/>
  </p:normalViewPr>
  <p:slideViewPr>
    <p:cSldViewPr snapToGrid="0">
      <p:cViewPr varScale="1">
        <p:scale>
          <a:sx n="70" d="100"/>
          <a:sy n="70" d="100"/>
        </p:scale>
        <p:origin x="5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B43F51-5965-41A3-BC58-FCF1618AEC25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2226E4-B5A5-4CFD-8C2E-6653CDF76AC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The WHCH volunteers will be hosting a free kids crafting event - all materials will be supplied</a:t>
          </a:r>
          <a:endParaRPr lang="en-US" sz="20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gm:t>
    </dgm:pt>
    <dgm:pt modelId="{D7E47598-D0DF-4CE5-8440-85367AAF10CE}" type="parTrans" cxnId="{211AC4EA-6651-4183-AE5F-0B92B5541BF8}">
      <dgm:prSet/>
      <dgm:spPr/>
      <dgm:t>
        <a:bodyPr/>
        <a:lstStyle/>
        <a:p>
          <a:endParaRPr lang="en-US"/>
        </a:p>
      </dgm:t>
    </dgm:pt>
    <dgm:pt modelId="{6A194313-0DED-41AA-8AE5-A32B14E55295}" type="sibTrans" cxnId="{211AC4EA-6651-4183-AE5F-0B92B5541BF8}">
      <dgm:prSet/>
      <dgm:spPr/>
      <dgm:t>
        <a:bodyPr/>
        <a:lstStyle/>
        <a:p>
          <a:endParaRPr lang="en-US"/>
        </a:p>
      </dgm:t>
    </dgm:pt>
    <dgm:pt modelId="{4E7F580C-949F-4CEC-AB6A-D340D3F23AD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The WHCH will also be joined by the Westbury Yarn Bombers  - they will share their future plans for Westbury</a:t>
          </a:r>
          <a:endParaRPr lang="en-US" sz="20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gm:t>
    </dgm:pt>
    <dgm:pt modelId="{1BACD774-0489-48C9-A1B9-EA7B26E2A697}" type="parTrans" cxnId="{67385962-EAF1-4A33-A6FF-5EA21925DBFE}">
      <dgm:prSet/>
      <dgm:spPr/>
      <dgm:t>
        <a:bodyPr/>
        <a:lstStyle/>
        <a:p>
          <a:endParaRPr lang="en-US"/>
        </a:p>
      </dgm:t>
    </dgm:pt>
    <dgm:pt modelId="{BAA52EDA-50C9-49C1-B853-223562CD5890}" type="sibTrans" cxnId="{67385962-EAF1-4A33-A6FF-5EA21925DBFE}">
      <dgm:prSet/>
      <dgm:spPr/>
      <dgm:t>
        <a:bodyPr/>
        <a:lstStyle/>
        <a:p>
          <a:endParaRPr lang="en-US"/>
        </a:p>
      </dgm:t>
    </dgm:pt>
    <dgm:pt modelId="{08B42547-F317-4D48-B403-F4ABE216CB0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Free soft drinks, tea and coffee will be available</a:t>
          </a:r>
          <a:endParaRPr lang="en-US" sz="20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gm:t>
    </dgm:pt>
    <dgm:pt modelId="{77CFACA2-7D29-4850-8F53-435021FDACC4}" type="parTrans" cxnId="{C95DCCA3-3F8C-43D0-A6C5-A5256D611583}">
      <dgm:prSet/>
      <dgm:spPr/>
      <dgm:t>
        <a:bodyPr/>
        <a:lstStyle/>
        <a:p>
          <a:endParaRPr lang="en-US"/>
        </a:p>
      </dgm:t>
    </dgm:pt>
    <dgm:pt modelId="{8929FB6C-B8D4-44CA-BA01-2DAB93D86FDC}" type="sibTrans" cxnId="{C95DCCA3-3F8C-43D0-A6C5-A5256D611583}">
      <dgm:prSet/>
      <dgm:spPr/>
      <dgm:t>
        <a:bodyPr/>
        <a:lstStyle/>
        <a:p>
          <a:endParaRPr lang="en-US"/>
        </a:p>
      </dgm:t>
    </dgm:pt>
    <dgm:pt modelId="{9DA50981-553D-4805-BFC4-21EF4DDD653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The hall and playground will be open to the public along with updates on the hall renovation progress</a:t>
          </a:r>
          <a:endParaRPr lang="en-US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gm:t>
    </dgm:pt>
    <dgm:pt modelId="{B2B9BC39-3FDD-493C-89A8-5043FEF391ED}" type="parTrans" cxnId="{F3153D3B-4027-4757-8F30-BD5D5A30F7C8}">
      <dgm:prSet/>
      <dgm:spPr/>
      <dgm:t>
        <a:bodyPr/>
        <a:lstStyle/>
        <a:p>
          <a:endParaRPr lang="en-US"/>
        </a:p>
      </dgm:t>
    </dgm:pt>
    <dgm:pt modelId="{EC56FAF5-B2D0-4912-9EAE-AEDFE1240282}" type="sibTrans" cxnId="{F3153D3B-4027-4757-8F30-BD5D5A30F7C8}">
      <dgm:prSet/>
      <dgm:spPr/>
      <dgm:t>
        <a:bodyPr/>
        <a:lstStyle/>
        <a:p>
          <a:endParaRPr lang="en-US"/>
        </a:p>
      </dgm:t>
    </dgm:pt>
    <dgm:pt modelId="{B9CF8AF6-0D2A-46B3-A7E4-89B691538167}" type="pres">
      <dgm:prSet presAssocID="{77B43F51-5965-41A3-BC58-FCF1618AEC25}" presName="root" presStyleCnt="0">
        <dgm:presLayoutVars>
          <dgm:dir/>
          <dgm:resizeHandles val="exact"/>
        </dgm:presLayoutVars>
      </dgm:prSet>
      <dgm:spPr/>
    </dgm:pt>
    <dgm:pt modelId="{F1B5D791-3C01-46F1-B67D-267BCAD80B02}" type="pres">
      <dgm:prSet presAssocID="{322226E4-B5A5-4CFD-8C2E-6653CDF76ACD}" presName="compNode" presStyleCnt="0"/>
      <dgm:spPr/>
    </dgm:pt>
    <dgm:pt modelId="{2164F8F6-0243-4058-9B64-D07C08307E6D}" type="pres">
      <dgm:prSet presAssocID="{322226E4-B5A5-4CFD-8C2E-6653CDF76AC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7A6B678B-E21F-4451-9FF5-EC5A08AAF0D7}" type="pres">
      <dgm:prSet presAssocID="{322226E4-B5A5-4CFD-8C2E-6653CDF76ACD}" presName="spaceRect" presStyleCnt="0"/>
      <dgm:spPr/>
    </dgm:pt>
    <dgm:pt modelId="{C67A7A95-9EC8-4DF4-8226-17230CB4101A}" type="pres">
      <dgm:prSet presAssocID="{322226E4-B5A5-4CFD-8C2E-6653CDF76ACD}" presName="textRect" presStyleLbl="revTx" presStyleIdx="0" presStyleCnt="4">
        <dgm:presLayoutVars>
          <dgm:chMax val="1"/>
          <dgm:chPref val="1"/>
        </dgm:presLayoutVars>
      </dgm:prSet>
      <dgm:spPr/>
    </dgm:pt>
    <dgm:pt modelId="{0B3A87D8-8F76-402A-BF69-BA5D7AD9BA85}" type="pres">
      <dgm:prSet presAssocID="{6A194313-0DED-41AA-8AE5-A32B14E55295}" presName="sibTrans" presStyleCnt="0"/>
      <dgm:spPr/>
    </dgm:pt>
    <dgm:pt modelId="{F601C766-AEBF-47CA-AA92-113D3B058DEB}" type="pres">
      <dgm:prSet presAssocID="{4E7F580C-949F-4CEC-AB6A-D340D3F23ADF}" presName="compNode" presStyleCnt="0"/>
      <dgm:spPr/>
    </dgm:pt>
    <dgm:pt modelId="{94D76263-DE3B-4266-A5EA-B2381E9172AE}" type="pres">
      <dgm:prSet presAssocID="{4E7F580C-949F-4CEC-AB6A-D340D3F23AD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eep"/>
        </a:ext>
      </dgm:extLst>
    </dgm:pt>
    <dgm:pt modelId="{D289529D-C70C-416C-8E9B-1DC9267BD5C9}" type="pres">
      <dgm:prSet presAssocID="{4E7F580C-949F-4CEC-AB6A-D340D3F23ADF}" presName="spaceRect" presStyleCnt="0"/>
      <dgm:spPr/>
    </dgm:pt>
    <dgm:pt modelId="{54A94004-B13F-4FAB-96A9-59ACD3A4A6BD}" type="pres">
      <dgm:prSet presAssocID="{4E7F580C-949F-4CEC-AB6A-D340D3F23ADF}" presName="textRect" presStyleLbl="revTx" presStyleIdx="1" presStyleCnt="4">
        <dgm:presLayoutVars>
          <dgm:chMax val="1"/>
          <dgm:chPref val="1"/>
        </dgm:presLayoutVars>
      </dgm:prSet>
      <dgm:spPr/>
    </dgm:pt>
    <dgm:pt modelId="{73ABD2E0-76AF-476F-A18E-51976E3D1F88}" type="pres">
      <dgm:prSet presAssocID="{BAA52EDA-50C9-49C1-B853-223562CD5890}" presName="sibTrans" presStyleCnt="0"/>
      <dgm:spPr/>
    </dgm:pt>
    <dgm:pt modelId="{BA0BDB50-7EE4-45D0-BE69-CE2D0869570C}" type="pres">
      <dgm:prSet presAssocID="{08B42547-F317-4D48-B403-F4ABE216CB0B}" presName="compNode" presStyleCnt="0"/>
      <dgm:spPr/>
    </dgm:pt>
    <dgm:pt modelId="{E8F47A4E-692E-48AA-BD70-DEF980DC2C5E}" type="pres">
      <dgm:prSet presAssocID="{08B42547-F317-4D48-B403-F4ABE216CB0B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"/>
        </a:ext>
      </dgm:extLst>
    </dgm:pt>
    <dgm:pt modelId="{D971AAE2-F785-4596-B602-A0553BD10215}" type="pres">
      <dgm:prSet presAssocID="{08B42547-F317-4D48-B403-F4ABE216CB0B}" presName="spaceRect" presStyleCnt="0"/>
      <dgm:spPr/>
    </dgm:pt>
    <dgm:pt modelId="{D6D020D5-42B3-454D-BBB4-72F94543B2DF}" type="pres">
      <dgm:prSet presAssocID="{08B42547-F317-4D48-B403-F4ABE216CB0B}" presName="textRect" presStyleLbl="revTx" presStyleIdx="2" presStyleCnt="4">
        <dgm:presLayoutVars>
          <dgm:chMax val="1"/>
          <dgm:chPref val="1"/>
        </dgm:presLayoutVars>
      </dgm:prSet>
      <dgm:spPr/>
    </dgm:pt>
    <dgm:pt modelId="{3F407832-391A-4772-9E98-6271EC87C3BE}" type="pres">
      <dgm:prSet presAssocID="{8929FB6C-B8D4-44CA-BA01-2DAB93D86FDC}" presName="sibTrans" presStyleCnt="0"/>
      <dgm:spPr/>
    </dgm:pt>
    <dgm:pt modelId="{ACB193EA-F528-40CA-84FE-EB713765F744}" type="pres">
      <dgm:prSet presAssocID="{9DA50981-553D-4805-BFC4-21EF4DDD653D}" presName="compNode" presStyleCnt="0"/>
      <dgm:spPr/>
    </dgm:pt>
    <dgm:pt modelId="{C50522D5-3DEC-47F6-9056-E21602A418E7}" type="pres">
      <dgm:prSet presAssocID="{9DA50981-553D-4805-BFC4-21EF4DDD653D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rk scene"/>
        </a:ext>
      </dgm:extLst>
    </dgm:pt>
    <dgm:pt modelId="{B64913EB-04DF-4099-8CDF-2F3C9C4DE330}" type="pres">
      <dgm:prSet presAssocID="{9DA50981-553D-4805-BFC4-21EF4DDD653D}" presName="spaceRect" presStyleCnt="0"/>
      <dgm:spPr/>
    </dgm:pt>
    <dgm:pt modelId="{18D2F406-589D-48D6-BC45-AA7C2ACAE04A}" type="pres">
      <dgm:prSet presAssocID="{9DA50981-553D-4805-BFC4-21EF4DDD653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4DB2236-AF2F-433E-9244-8B9DE4A2CEA9}" type="presOf" srcId="{4E7F580C-949F-4CEC-AB6A-D340D3F23ADF}" destId="{54A94004-B13F-4FAB-96A9-59ACD3A4A6BD}" srcOrd="0" destOrd="0" presId="urn:microsoft.com/office/officeart/2018/2/layout/IconLabelList"/>
    <dgm:cxn modelId="{3EFB0B39-CF16-4D10-8EB0-EEEAC269BAAC}" type="presOf" srcId="{77B43F51-5965-41A3-BC58-FCF1618AEC25}" destId="{B9CF8AF6-0D2A-46B3-A7E4-89B691538167}" srcOrd="0" destOrd="0" presId="urn:microsoft.com/office/officeart/2018/2/layout/IconLabelList"/>
    <dgm:cxn modelId="{F3153D3B-4027-4757-8F30-BD5D5A30F7C8}" srcId="{77B43F51-5965-41A3-BC58-FCF1618AEC25}" destId="{9DA50981-553D-4805-BFC4-21EF4DDD653D}" srcOrd="3" destOrd="0" parTransId="{B2B9BC39-3FDD-493C-89A8-5043FEF391ED}" sibTransId="{EC56FAF5-B2D0-4912-9EAE-AEDFE1240282}"/>
    <dgm:cxn modelId="{67385962-EAF1-4A33-A6FF-5EA21925DBFE}" srcId="{77B43F51-5965-41A3-BC58-FCF1618AEC25}" destId="{4E7F580C-949F-4CEC-AB6A-D340D3F23ADF}" srcOrd="1" destOrd="0" parTransId="{1BACD774-0489-48C9-A1B9-EA7B26E2A697}" sibTransId="{BAA52EDA-50C9-49C1-B853-223562CD5890}"/>
    <dgm:cxn modelId="{1B0BC46B-B276-4E4E-9D23-A24DD38BF259}" type="presOf" srcId="{08B42547-F317-4D48-B403-F4ABE216CB0B}" destId="{D6D020D5-42B3-454D-BBB4-72F94543B2DF}" srcOrd="0" destOrd="0" presId="urn:microsoft.com/office/officeart/2018/2/layout/IconLabelList"/>
    <dgm:cxn modelId="{B730374C-B2E6-4395-A08A-AB4724E5C515}" type="presOf" srcId="{9DA50981-553D-4805-BFC4-21EF4DDD653D}" destId="{18D2F406-589D-48D6-BC45-AA7C2ACAE04A}" srcOrd="0" destOrd="0" presId="urn:microsoft.com/office/officeart/2018/2/layout/IconLabelList"/>
    <dgm:cxn modelId="{AA49E953-ECAD-4C21-AEA8-69C78B2F3C66}" type="presOf" srcId="{322226E4-B5A5-4CFD-8C2E-6653CDF76ACD}" destId="{C67A7A95-9EC8-4DF4-8226-17230CB4101A}" srcOrd="0" destOrd="0" presId="urn:microsoft.com/office/officeart/2018/2/layout/IconLabelList"/>
    <dgm:cxn modelId="{C95DCCA3-3F8C-43D0-A6C5-A5256D611583}" srcId="{77B43F51-5965-41A3-BC58-FCF1618AEC25}" destId="{08B42547-F317-4D48-B403-F4ABE216CB0B}" srcOrd="2" destOrd="0" parTransId="{77CFACA2-7D29-4850-8F53-435021FDACC4}" sibTransId="{8929FB6C-B8D4-44CA-BA01-2DAB93D86FDC}"/>
    <dgm:cxn modelId="{211AC4EA-6651-4183-AE5F-0B92B5541BF8}" srcId="{77B43F51-5965-41A3-BC58-FCF1618AEC25}" destId="{322226E4-B5A5-4CFD-8C2E-6653CDF76ACD}" srcOrd="0" destOrd="0" parTransId="{D7E47598-D0DF-4CE5-8440-85367AAF10CE}" sibTransId="{6A194313-0DED-41AA-8AE5-A32B14E55295}"/>
    <dgm:cxn modelId="{04A80C46-39C6-4136-BBF2-182385FD720F}" type="presParOf" srcId="{B9CF8AF6-0D2A-46B3-A7E4-89B691538167}" destId="{F1B5D791-3C01-46F1-B67D-267BCAD80B02}" srcOrd="0" destOrd="0" presId="urn:microsoft.com/office/officeart/2018/2/layout/IconLabelList"/>
    <dgm:cxn modelId="{718641AE-89A1-4C08-99AE-F08CF3BE1AE9}" type="presParOf" srcId="{F1B5D791-3C01-46F1-B67D-267BCAD80B02}" destId="{2164F8F6-0243-4058-9B64-D07C08307E6D}" srcOrd="0" destOrd="0" presId="urn:microsoft.com/office/officeart/2018/2/layout/IconLabelList"/>
    <dgm:cxn modelId="{C43D4E33-6C6A-4F5D-8024-9B00AB8D3FB9}" type="presParOf" srcId="{F1B5D791-3C01-46F1-B67D-267BCAD80B02}" destId="{7A6B678B-E21F-4451-9FF5-EC5A08AAF0D7}" srcOrd="1" destOrd="0" presId="urn:microsoft.com/office/officeart/2018/2/layout/IconLabelList"/>
    <dgm:cxn modelId="{27578F58-4D19-4E3E-8C57-20074CB557F2}" type="presParOf" srcId="{F1B5D791-3C01-46F1-B67D-267BCAD80B02}" destId="{C67A7A95-9EC8-4DF4-8226-17230CB4101A}" srcOrd="2" destOrd="0" presId="urn:microsoft.com/office/officeart/2018/2/layout/IconLabelList"/>
    <dgm:cxn modelId="{B6EC75F6-E999-48FD-9519-FF0DB648BD2A}" type="presParOf" srcId="{B9CF8AF6-0D2A-46B3-A7E4-89B691538167}" destId="{0B3A87D8-8F76-402A-BF69-BA5D7AD9BA85}" srcOrd="1" destOrd="0" presId="urn:microsoft.com/office/officeart/2018/2/layout/IconLabelList"/>
    <dgm:cxn modelId="{FF8A6C00-2BA1-40BB-B755-A15BE2CD5BD8}" type="presParOf" srcId="{B9CF8AF6-0D2A-46B3-A7E4-89B691538167}" destId="{F601C766-AEBF-47CA-AA92-113D3B058DEB}" srcOrd="2" destOrd="0" presId="urn:microsoft.com/office/officeart/2018/2/layout/IconLabelList"/>
    <dgm:cxn modelId="{065B7377-43DB-41FE-9F1E-17F80058859E}" type="presParOf" srcId="{F601C766-AEBF-47CA-AA92-113D3B058DEB}" destId="{94D76263-DE3B-4266-A5EA-B2381E9172AE}" srcOrd="0" destOrd="0" presId="urn:microsoft.com/office/officeart/2018/2/layout/IconLabelList"/>
    <dgm:cxn modelId="{DA1EF31B-9FB2-4B11-8914-570E84B98AC8}" type="presParOf" srcId="{F601C766-AEBF-47CA-AA92-113D3B058DEB}" destId="{D289529D-C70C-416C-8E9B-1DC9267BD5C9}" srcOrd="1" destOrd="0" presId="urn:microsoft.com/office/officeart/2018/2/layout/IconLabelList"/>
    <dgm:cxn modelId="{6C0DE9C0-4D9C-4886-8F18-7E25FCAB4890}" type="presParOf" srcId="{F601C766-AEBF-47CA-AA92-113D3B058DEB}" destId="{54A94004-B13F-4FAB-96A9-59ACD3A4A6BD}" srcOrd="2" destOrd="0" presId="urn:microsoft.com/office/officeart/2018/2/layout/IconLabelList"/>
    <dgm:cxn modelId="{32538D8C-3BEE-4DFA-A624-2963627A33A5}" type="presParOf" srcId="{B9CF8AF6-0D2A-46B3-A7E4-89B691538167}" destId="{73ABD2E0-76AF-476F-A18E-51976E3D1F88}" srcOrd="3" destOrd="0" presId="urn:microsoft.com/office/officeart/2018/2/layout/IconLabelList"/>
    <dgm:cxn modelId="{B15A9F02-2CA1-44BD-8119-D830AE5C2BBD}" type="presParOf" srcId="{B9CF8AF6-0D2A-46B3-A7E4-89B691538167}" destId="{BA0BDB50-7EE4-45D0-BE69-CE2D0869570C}" srcOrd="4" destOrd="0" presId="urn:microsoft.com/office/officeart/2018/2/layout/IconLabelList"/>
    <dgm:cxn modelId="{DC7CD4F6-63A8-4E11-BEE1-6694CED051DA}" type="presParOf" srcId="{BA0BDB50-7EE4-45D0-BE69-CE2D0869570C}" destId="{E8F47A4E-692E-48AA-BD70-DEF980DC2C5E}" srcOrd="0" destOrd="0" presId="urn:microsoft.com/office/officeart/2018/2/layout/IconLabelList"/>
    <dgm:cxn modelId="{E9221F3F-FEFC-410B-AD84-4A2087A2CD94}" type="presParOf" srcId="{BA0BDB50-7EE4-45D0-BE69-CE2D0869570C}" destId="{D971AAE2-F785-4596-B602-A0553BD10215}" srcOrd="1" destOrd="0" presId="urn:microsoft.com/office/officeart/2018/2/layout/IconLabelList"/>
    <dgm:cxn modelId="{50B5257B-8819-4534-B4DD-CF1FFCDB3C36}" type="presParOf" srcId="{BA0BDB50-7EE4-45D0-BE69-CE2D0869570C}" destId="{D6D020D5-42B3-454D-BBB4-72F94543B2DF}" srcOrd="2" destOrd="0" presId="urn:microsoft.com/office/officeart/2018/2/layout/IconLabelList"/>
    <dgm:cxn modelId="{A7763B2B-CFB5-4169-925C-C48EE9E6163D}" type="presParOf" srcId="{B9CF8AF6-0D2A-46B3-A7E4-89B691538167}" destId="{3F407832-391A-4772-9E98-6271EC87C3BE}" srcOrd="5" destOrd="0" presId="urn:microsoft.com/office/officeart/2018/2/layout/IconLabelList"/>
    <dgm:cxn modelId="{C001CA4E-C3C0-404E-A75D-51F5D11797F0}" type="presParOf" srcId="{B9CF8AF6-0D2A-46B3-A7E4-89B691538167}" destId="{ACB193EA-F528-40CA-84FE-EB713765F744}" srcOrd="6" destOrd="0" presId="urn:microsoft.com/office/officeart/2018/2/layout/IconLabelList"/>
    <dgm:cxn modelId="{662E22E0-82BF-4CAC-8703-190E2FDDF8A0}" type="presParOf" srcId="{ACB193EA-F528-40CA-84FE-EB713765F744}" destId="{C50522D5-3DEC-47F6-9056-E21602A418E7}" srcOrd="0" destOrd="0" presId="urn:microsoft.com/office/officeart/2018/2/layout/IconLabelList"/>
    <dgm:cxn modelId="{A22B2145-B7FD-479C-B803-917274C34D5C}" type="presParOf" srcId="{ACB193EA-F528-40CA-84FE-EB713765F744}" destId="{B64913EB-04DF-4099-8CDF-2F3C9C4DE330}" srcOrd="1" destOrd="0" presId="urn:microsoft.com/office/officeart/2018/2/layout/IconLabelList"/>
    <dgm:cxn modelId="{366FCA63-B038-4584-B08F-CC60B1CF4F08}" type="presParOf" srcId="{ACB193EA-F528-40CA-84FE-EB713765F744}" destId="{18D2F406-589D-48D6-BC45-AA7C2ACAE04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4F8F6-0243-4058-9B64-D07C08307E6D}">
      <dsp:nvSpPr>
        <dsp:cNvPr id="0" name=""/>
        <dsp:cNvSpPr/>
      </dsp:nvSpPr>
      <dsp:spPr>
        <a:xfrm>
          <a:off x="1227618" y="665826"/>
          <a:ext cx="1102275" cy="11022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A7A95-9EC8-4DF4-8226-17230CB4101A}">
      <dsp:nvSpPr>
        <dsp:cNvPr id="0" name=""/>
        <dsp:cNvSpPr/>
      </dsp:nvSpPr>
      <dsp:spPr>
        <a:xfrm>
          <a:off x="554006" y="2320085"/>
          <a:ext cx="2449500" cy="20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The WHCH volunteers will be hosting a free kids crafting event - all materials will be supplied</a:t>
          </a:r>
          <a:endParaRPr lang="en-US" sz="2000" kern="12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sp:txBody>
      <dsp:txXfrm>
        <a:off x="554006" y="2320085"/>
        <a:ext cx="2449500" cy="2025000"/>
      </dsp:txXfrm>
    </dsp:sp>
    <dsp:sp modelId="{94D76263-DE3B-4266-A5EA-B2381E9172AE}">
      <dsp:nvSpPr>
        <dsp:cNvPr id="0" name=""/>
        <dsp:cNvSpPr/>
      </dsp:nvSpPr>
      <dsp:spPr>
        <a:xfrm>
          <a:off x="4105781" y="665826"/>
          <a:ext cx="1102275" cy="11022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94004-B13F-4FAB-96A9-59ACD3A4A6BD}">
      <dsp:nvSpPr>
        <dsp:cNvPr id="0" name=""/>
        <dsp:cNvSpPr/>
      </dsp:nvSpPr>
      <dsp:spPr>
        <a:xfrm>
          <a:off x="3432168" y="2320085"/>
          <a:ext cx="2449500" cy="20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The WHCH will also be joined by the Westbury Yarn Bombers  - they will share their future plans for Westbury</a:t>
          </a:r>
          <a:endParaRPr lang="en-US" sz="2000" kern="12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sp:txBody>
      <dsp:txXfrm>
        <a:off x="3432168" y="2320085"/>
        <a:ext cx="2449500" cy="2025000"/>
      </dsp:txXfrm>
    </dsp:sp>
    <dsp:sp modelId="{E8F47A4E-692E-48AA-BD70-DEF980DC2C5E}">
      <dsp:nvSpPr>
        <dsp:cNvPr id="0" name=""/>
        <dsp:cNvSpPr/>
      </dsp:nvSpPr>
      <dsp:spPr>
        <a:xfrm>
          <a:off x="6983943" y="665826"/>
          <a:ext cx="1102275" cy="11022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020D5-42B3-454D-BBB4-72F94543B2DF}">
      <dsp:nvSpPr>
        <dsp:cNvPr id="0" name=""/>
        <dsp:cNvSpPr/>
      </dsp:nvSpPr>
      <dsp:spPr>
        <a:xfrm>
          <a:off x="6310331" y="2320085"/>
          <a:ext cx="2449500" cy="20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Free soft drinks, tea and coffee will be available</a:t>
          </a:r>
          <a:endParaRPr lang="en-US" sz="2000" kern="12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sp:txBody>
      <dsp:txXfrm>
        <a:off x="6310331" y="2320085"/>
        <a:ext cx="2449500" cy="2025000"/>
      </dsp:txXfrm>
    </dsp:sp>
    <dsp:sp modelId="{C50522D5-3DEC-47F6-9056-E21602A418E7}">
      <dsp:nvSpPr>
        <dsp:cNvPr id="0" name=""/>
        <dsp:cNvSpPr/>
      </dsp:nvSpPr>
      <dsp:spPr>
        <a:xfrm>
          <a:off x="9862106" y="665826"/>
          <a:ext cx="1102275" cy="11022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2F406-589D-48D6-BC45-AA7C2ACAE04A}">
      <dsp:nvSpPr>
        <dsp:cNvPr id="0" name=""/>
        <dsp:cNvSpPr/>
      </dsp:nvSpPr>
      <dsp:spPr>
        <a:xfrm>
          <a:off x="9188493" y="2320085"/>
          <a:ext cx="2449500" cy="20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The hall and playground will be open to the public along with updates on the hall renovation progress</a:t>
          </a:r>
          <a:endParaRPr lang="en-US" sz="2000" kern="1200" dirty="0">
            <a:latin typeface="ADLaM Display" panose="02010000000000000000" pitchFamily="2" charset="0"/>
            <a:ea typeface="ADLaM Display" panose="02010000000000000000" pitchFamily="2" charset="0"/>
            <a:cs typeface="ADLaM Display" panose="02010000000000000000" pitchFamily="2" charset="0"/>
          </a:endParaRPr>
        </a:p>
      </dsp:txBody>
      <dsp:txXfrm>
        <a:off x="9188493" y="2320085"/>
        <a:ext cx="2449500" cy="202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6E600-811D-4578-81A6-17FC27633E09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45564-CA03-4D94-9CB6-E34C1DD8F0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73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A106-1E9B-A25C-D44C-71D8C40D5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CC50A0-BAE2-760B-75AF-FA263C03A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A6E2D-D0DF-8A75-8357-B2F53EB206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522A0-098E-6C63-4C16-8D12DBA596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45564-CA03-4D94-9CB6-E34C1DD8F0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20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2C70D-714F-FD03-B85A-990EC95E30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2DCF04-EE3D-0AEF-D1B3-B2A2C7838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157A2-E0AC-5BAA-D874-E7A76916C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FADCB-3B70-8EDD-F6E3-B2448C1F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76821-7EC0-9B20-78D9-0B769A9E8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951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F2E-E3B3-C282-508F-6FAE2C6AC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3AA1D-3655-61E1-A762-BB0201795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9679D-41B8-91CC-A177-523B9C9C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C24F3-020A-439E-2B6C-FC73DF1D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86148-7782-E151-85D5-761EE1BF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747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F76249-39C3-4A34-BA9E-484CE4B67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715CCC-DFFA-AE8B-EF3B-01A4967C1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21751-0F44-76C5-0530-38E1D8DD7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9E984-256E-462E-5C55-8106C7E9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09964-A5E9-C8CD-5CF4-8F41F59D2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61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17C0-1C7C-61AF-E060-B2846D124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67FC4-01BC-BAF9-C263-80F4971EF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89474-F018-9CAC-A07B-B8DE9C690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81D8B-6EE8-400E-673E-BB258557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5C9F2-1FA9-8F64-3085-5253B702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9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7486-54B4-2A29-93E2-3A99D5116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63548-27D6-FBCF-4916-DAB96A4F5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C21C1-7D0D-FB5D-92A7-9CD9910C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C9B2E-69D0-C124-C713-AA9D342A8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DA31F-9488-5B00-0E17-C40860488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00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9BB7D-73BB-AF5A-5D3D-79320C0FC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DB3CF-54AE-C5E6-030E-7EC3E97D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874A7-F5B9-0FDF-63B5-070C962CE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E6E45-CCFD-8721-B417-C133DD2F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88AB6-A19F-25FD-A590-6194C0CE6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0B6AD-0F7C-75CB-52AB-77669FE8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93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B8162-C97C-FEB5-0BDD-B051E0C9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08051-DE7D-5DE7-26ED-2A19320AD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4FC90-055C-590B-B38B-C6BE961D4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D1F81A-AA80-E4EF-9B2C-DED2C9325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37C23-02AA-0AD6-43AC-FB3DA78E03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BAD4CA-1375-4BD4-02FB-934552C45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E36083-05F6-B37F-E1F0-FF61C029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B1BC58-08BE-CA72-447A-D0C793382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45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4965A-11F2-B966-6165-A1734ABB4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C7430D-4765-0BD9-CCD8-191AD9067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09D60-36C4-4D87-ECD3-81E3FE0E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CFC0F-6E29-6491-208C-5BD96E60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20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D3C6FA-083E-0368-5331-84478811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BBF6CC-856A-47C1-54E9-F12688D3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C560B3-5F64-22C9-B6DF-41874996B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47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17433-382F-9223-CED0-F33C9444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77BF-0801-6B71-0AE4-8FEABB32A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A491E-8AC7-D39C-6A46-AD0824BF0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7C11F-42F6-5C48-18BE-E85B3B7C6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DF82B-7489-4150-32CE-042C3B686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C91C-DDF4-B76A-8805-5ACF2A9A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208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B7CE4-E615-13F6-1397-36836E7F4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397F4E-D8BF-76BD-2EA3-BB57F215C0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CD81EC-A795-61A7-3233-B6256F806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969CD-5330-A6F2-2935-987DB8C2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5F7ED-6066-5DDA-7203-45A7B291D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0D7B6-8E5D-EB84-187D-8C5B3565D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723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B17041-284C-750A-5EFC-94072AD97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34F17-566A-3545-E420-8E8FAF859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2BC99-6F9B-7BC0-4093-8AEAC9897B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7B6E04-014E-4D2D-A939-90C0DA8E205D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4AEB-9199-611C-6CF4-73B62C2D01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0BA29-4D1B-837C-AC83-2CBC62C6F9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534BCD-7360-4F11-AE64-8C772A691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4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whch.co.uk/" TargetMode="Externa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6.png"/><Relationship Id="rId5" Type="http://schemas.openxmlformats.org/officeDocument/2006/relationships/diagramData" Target="../diagrams/data1.xml"/><Relationship Id="rId10" Type="http://schemas.openxmlformats.org/officeDocument/2006/relationships/image" Target="../media/image5.jpg"/><Relationship Id="rId4" Type="http://schemas.openxmlformats.org/officeDocument/2006/relationships/hyperlink" Target="https://www.facebook.com/groups/704279779022384" TargetMode="Externa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CB20-7D4A-280C-BCBA-CDAD780A9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624B652-46A9-D923-C0F7-745BEA345249}"/>
              </a:ext>
            </a:extLst>
          </p:cNvPr>
          <p:cNvSpPr txBox="1"/>
          <p:nvPr/>
        </p:nvSpPr>
        <p:spPr>
          <a:xfrm>
            <a:off x="4142232" y="5682810"/>
            <a:ext cx="4436364" cy="107721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/>
              <a:t>Westbury Parish Hall is the home of the </a:t>
            </a:r>
          </a:p>
          <a:p>
            <a:pPr algn="ctr"/>
            <a:r>
              <a:rPr lang="en-GB" sz="1600" b="1" i="1" dirty="0"/>
              <a:t>WHITE HORSE COMMUNITY HUB</a:t>
            </a:r>
          </a:p>
          <a:p>
            <a:pPr algn="ctr"/>
            <a:r>
              <a:rPr lang="en-GB" sz="1600" b="1" i="1" dirty="0">
                <a:hlinkClick r:id="rId3"/>
              </a:rPr>
              <a:t>www.whch.co.uk</a:t>
            </a:r>
            <a:endParaRPr lang="en-GB" sz="1600" b="1" i="1" dirty="0"/>
          </a:p>
          <a:p>
            <a:pPr algn="ctr"/>
            <a:r>
              <a:rPr lang="en-GB" sz="1600" b="1" dirty="0">
                <a:hlinkClick r:id="rId4"/>
              </a:rPr>
              <a:t>Westbury Parish Hall Community | Facebook</a:t>
            </a:r>
            <a:endParaRPr lang="en-GB" sz="1600" b="1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D85E31F-503B-F13E-ABD1-2BE62629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152" y="1"/>
            <a:ext cx="12265152" cy="152704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Sunday 30</a:t>
            </a:r>
            <a:r>
              <a:rPr lang="en-GB" sz="60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</a:t>
            </a:r>
            <a:r>
              <a:rPr lang="en-GB" sz="6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August 10am to 3pm</a:t>
            </a:r>
            <a:br>
              <a:rPr lang="en-GB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en-GB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Westbury Parish Hall, Church Lane, BA13 3BT</a:t>
            </a:r>
          </a:p>
        </p:txBody>
      </p:sp>
      <p:graphicFrame>
        <p:nvGraphicFramePr>
          <p:cNvPr id="14" name="Content Placeholder 10">
            <a:extLst>
              <a:ext uri="{FF2B5EF4-FFF2-40B4-BE49-F238E27FC236}">
                <a16:creationId xmlns:a16="http://schemas.microsoft.com/office/drawing/2014/main" id="{3A4DDE16-FEF7-77E4-558A-2922A9A94B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510202"/>
              </p:ext>
            </p:extLst>
          </p:nvPr>
        </p:nvGraphicFramePr>
        <p:xfrm>
          <a:off x="0" y="923544"/>
          <a:ext cx="12192000" cy="50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6156A9C9-742F-BF5A-28F4-E80B8910B923}"/>
              </a:ext>
            </a:extLst>
          </p:cNvPr>
          <p:cNvSpPr/>
          <p:nvPr/>
        </p:nvSpPr>
        <p:spPr>
          <a:xfrm>
            <a:off x="9162288" y="5440680"/>
            <a:ext cx="2852928" cy="1346780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WHCH is a Mayoral chosen charity for 2026 / 2027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0C6352-614F-A3BC-DB40-8E2660A193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8540" y="1654647"/>
            <a:ext cx="2131389" cy="1357574"/>
          </a:xfrm>
          <a:prstGeom prst="rect">
            <a:avLst/>
          </a:prstGeom>
        </p:spPr>
      </p:pic>
      <p:pic>
        <p:nvPicPr>
          <p:cNvPr id="3" name="Picture 2" descr="The image depicts the logo of the White Horse Community Hub, a charity with the reference number 1217752.&#10;&#10;AI-generated content may be incorrect.">
            <a:extLst>
              <a:ext uri="{FF2B5EF4-FFF2-40B4-BE49-F238E27FC236}">
                <a16:creationId xmlns:a16="http://schemas.microsoft.com/office/drawing/2014/main" id="{A3C331DF-120A-FC4A-0265-E087630E39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916" y="5250577"/>
            <a:ext cx="2787636" cy="160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3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117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ADLaM Display</vt:lpstr>
      <vt:lpstr>Aptos</vt:lpstr>
      <vt:lpstr>Aptos Display</vt:lpstr>
      <vt:lpstr>Arial</vt:lpstr>
      <vt:lpstr>Office Theme</vt:lpstr>
      <vt:lpstr>Sunday 30th August 10am to 3pm Westbury Parish Hall, Church Lane, BA13 3BT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Joanne Heafield</dc:creator>
  <cp:lastModifiedBy>Joanne Heafield</cp:lastModifiedBy>
  <cp:revision>4</cp:revision>
  <dcterms:created xsi:type="dcterms:W3CDTF">2026-07-30T07:59:53Z</dcterms:created>
  <dcterms:modified xsi:type="dcterms:W3CDTF">2026-08-12T11:40:08Z</dcterms:modified>
</cp:coreProperties>
</file>