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59" r:id="rId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6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928" y="0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/>
          <a:lstStyle>
            <a:lvl1pPr algn="r">
              <a:defRPr sz="1200"/>
            </a:lvl1pPr>
          </a:lstStyle>
          <a:p>
            <a:fld id="{17FA106A-78D6-4B8E-9E6C-24E172CB2EB5}" type="datetimeFigureOut">
              <a:rPr lang="en-GB" smtClean="0"/>
              <a:t>11/06/2026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23" tIns="45212" rIns="90423" bIns="4521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991"/>
            <a:ext cx="5438140" cy="3909016"/>
          </a:xfrm>
          <a:prstGeom prst="rect">
            <a:avLst/>
          </a:prstGeom>
        </p:spPr>
        <p:txBody>
          <a:bodyPr vert="horz" lIns="90423" tIns="45212" rIns="90423" bIns="452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6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928" y="9429756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 anchor="b"/>
          <a:lstStyle>
            <a:lvl1pPr algn="r">
              <a:defRPr sz="1200"/>
            </a:lvl1pPr>
          </a:lstStyle>
          <a:p>
            <a:fld id="{92956D46-0A0D-4F7A-BBBE-1A9EAD3E9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3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56D46-0A0D-4F7A-BBBE-1A9EAD3E9DB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327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11/06/2026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365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11/06/2026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01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11/06/2026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25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11/06/2026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69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11/06/2026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62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11/06/2026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4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11/06/2026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49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11/06/2026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016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11/06/2026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88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11/06/2026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15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11/06/2026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56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F336D-E049-4B92-A582-8592B53ED7DD}" type="datetimeFigureOut">
              <a:rPr lang="en-GB" smtClean="0"/>
              <a:t>11/06/2026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72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mailto:office@wincantonparishchurch.co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81C510-4835-46FE-A620-41DC554682F0}"/>
              </a:ext>
            </a:extLst>
          </p:cNvPr>
          <p:cNvSpPr/>
          <p:nvPr/>
        </p:nvSpPr>
        <p:spPr>
          <a:xfrm>
            <a:off x="2241342" y="0"/>
            <a:ext cx="6902658" cy="67326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GB" sz="1050" b="1" dirty="0"/>
          </a:p>
          <a:p>
            <a:pPr algn="ctr"/>
            <a:r>
              <a:rPr lang="en-GB" sz="2800" b="1" dirty="0"/>
              <a:t>WORSHIP PLAN – JULY 2026</a:t>
            </a:r>
          </a:p>
          <a:p>
            <a:pPr algn="ctr"/>
            <a:endParaRPr lang="en-GB" sz="1000" b="1" dirty="0"/>
          </a:p>
          <a:p>
            <a:pPr algn="ctr"/>
            <a:endParaRPr lang="en-GB" sz="1000" b="1" dirty="0"/>
          </a:p>
          <a:p>
            <a:pPr algn="ctr"/>
            <a:r>
              <a:rPr lang="en-GB" sz="2000" b="1" dirty="0"/>
              <a:t>Sunday 5th July</a:t>
            </a:r>
          </a:p>
          <a:p>
            <a:pPr algn="ctr"/>
            <a:r>
              <a:rPr lang="en-GB" sz="800" b="1" dirty="0"/>
              <a:t>    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Rise &amp; Shine Family Service     	St Michael’s Church, Pen Selwood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Holy Communion	     		St Lawrence’s Church, Cucklington</a:t>
            </a:r>
          </a:p>
          <a:p>
            <a:r>
              <a:rPr lang="en-GB" sz="1500" b="1" dirty="0"/>
              <a:t>	10am </a:t>
            </a:r>
            <a:r>
              <a:rPr lang="en-GB" sz="1500" dirty="0"/>
              <a:t>Café Church			St John’s Church, Charlton Musgrove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Holy Communion 		St Peter &amp; St Paul’s Church, Wincanton</a:t>
            </a:r>
          </a:p>
          <a:p>
            <a:endParaRPr lang="en-GB" sz="2000" dirty="0"/>
          </a:p>
          <a:p>
            <a:pPr algn="ctr"/>
            <a:r>
              <a:rPr lang="en-GB" sz="1500" dirty="0"/>
              <a:t> </a:t>
            </a:r>
            <a:r>
              <a:rPr lang="en-GB" sz="2000" b="1" dirty="0"/>
              <a:t>Sunday 12th July   </a:t>
            </a:r>
          </a:p>
          <a:p>
            <a:pPr algn="ctr"/>
            <a:endParaRPr lang="en-GB" sz="800" b="1" dirty="0"/>
          </a:p>
          <a:p>
            <a:r>
              <a:rPr lang="en-GB" sz="1500" b="1" dirty="0"/>
              <a:t>	9am </a:t>
            </a:r>
            <a:r>
              <a:rPr lang="en-GB" sz="1500" dirty="0"/>
              <a:t>Holy Communion	    	      	St Stephen’s Church, Charlton Musgrove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Holy Communion	     	      	St Michael’s Church, Pen Selwood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Morning Worship  	     	St Peter &amp; St Paul’s Church, Wincanton</a:t>
            </a:r>
          </a:p>
          <a:p>
            <a:r>
              <a:rPr lang="en-GB" sz="1500" b="1" dirty="0"/>
              <a:t>	6:30pm </a:t>
            </a:r>
            <a:r>
              <a:rPr lang="en-GB" sz="1500" dirty="0"/>
              <a:t>Evening Service                	 St Lawrence’s Church, Cucklington (Sung)</a:t>
            </a:r>
          </a:p>
          <a:p>
            <a:endParaRPr lang="en-GB" sz="2000" dirty="0"/>
          </a:p>
          <a:p>
            <a:pPr algn="ctr"/>
            <a:r>
              <a:rPr lang="en-GB" sz="1600" dirty="0"/>
              <a:t> </a:t>
            </a:r>
            <a:r>
              <a:rPr lang="en-GB" sz="2000" b="1" dirty="0"/>
              <a:t>Sunday 19th July  </a:t>
            </a:r>
          </a:p>
          <a:p>
            <a:pPr algn="ctr"/>
            <a:endParaRPr lang="en-GB" sz="800" b="1" dirty="0"/>
          </a:p>
          <a:p>
            <a:r>
              <a:rPr lang="en-GB" sz="1500" b="1" dirty="0"/>
              <a:t>	9am </a:t>
            </a:r>
            <a:r>
              <a:rPr lang="en-GB" sz="1500" dirty="0"/>
              <a:t>Morning Service	</a:t>
            </a:r>
            <a:r>
              <a:rPr lang="en-GB" sz="1500" b="1" dirty="0"/>
              <a:t>	     	</a:t>
            </a:r>
            <a:r>
              <a:rPr lang="en-GB" sz="1500" dirty="0"/>
              <a:t>St Michael’s Church, Pen Selwood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Holy Communion	     	     	St Lawrence’s Church, Cucklington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Morning Praise		St John’s Church, Charlton Musgrove 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Holy Communion	     	St Peter &amp; St Paul’s Church, Wincanton</a:t>
            </a:r>
          </a:p>
          <a:p>
            <a:endParaRPr lang="en-GB" sz="2000" dirty="0"/>
          </a:p>
          <a:p>
            <a:pPr algn="ctr"/>
            <a:r>
              <a:rPr lang="en-GB" sz="2000" b="1" dirty="0"/>
              <a:t>Sunday 26th July </a:t>
            </a:r>
          </a:p>
          <a:p>
            <a:pPr algn="ctr"/>
            <a:r>
              <a:rPr lang="en-GB" sz="800" b="1" dirty="0"/>
              <a:t>  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Whole</a:t>
            </a:r>
            <a:r>
              <a:rPr lang="en-GB" sz="1500" b="1" dirty="0"/>
              <a:t> </a:t>
            </a:r>
            <a:r>
              <a:rPr lang="en-GB" sz="1500" dirty="0"/>
              <a:t>Benefice Communion – St Andrew’s Church, Stoke </a:t>
            </a:r>
            <a:r>
              <a:rPr lang="en-GB" sz="1500" dirty="0" err="1"/>
              <a:t>Trister</a:t>
            </a:r>
            <a:endParaRPr lang="en-GB" sz="1500" dirty="0"/>
          </a:p>
          <a:p>
            <a:pPr algn="ctr"/>
            <a:endParaRPr lang="en-GB" sz="600" b="1" dirty="0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C49D2BB3-0DAC-4411-829E-24B493173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72" y="157887"/>
            <a:ext cx="1681958" cy="966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999CE5-2AEC-E2F3-F3B8-318335190E89}"/>
              </a:ext>
            </a:extLst>
          </p:cNvPr>
          <p:cNvSpPr txBox="1"/>
          <p:nvPr/>
        </p:nvSpPr>
        <p:spPr>
          <a:xfrm>
            <a:off x="151001" y="6179617"/>
            <a:ext cx="2466364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For more information contact </a:t>
            </a:r>
            <a:r>
              <a:rPr lang="en-GB" sz="1100" i="1" dirty="0">
                <a:hlinkClick r:id="rId4"/>
              </a:rPr>
              <a:t>office@wincantonparishchurch.co.uk</a:t>
            </a:r>
            <a:endParaRPr lang="en-GB" sz="1100" i="1" dirty="0"/>
          </a:p>
          <a:p>
            <a:pPr algn="ctr"/>
            <a:r>
              <a:rPr lang="en-GB" sz="1100" b="1" i="1" dirty="0"/>
              <a:t>01963 824503</a:t>
            </a:r>
            <a:endParaRPr lang="en-GB" sz="1100" dirty="0"/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AE797BCE-9EB5-8389-645C-0F8E508FC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9" y="1269119"/>
            <a:ext cx="1681961" cy="1121308"/>
          </a:xfrm>
          <a:prstGeom prst="rect">
            <a:avLst/>
          </a:prstGeom>
        </p:spPr>
      </p:pic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FC6150F-5C62-F6B2-0DA1-2CC3FCAE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9" y="2528575"/>
            <a:ext cx="1681961" cy="1121307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79D4FD23-8D80-AAE9-8C2C-69BCD95B8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8" y="3771252"/>
            <a:ext cx="1686287" cy="1124192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7320C5E7-DA0D-54E1-DB68-38B1CB233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390" y="5000602"/>
            <a:ext cx="1677640" cy="112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06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21ED7EDBC2C9498F77698210AC5730" ma:contentTypeVersion="10" ma:contentTypeDescription="Create a new document." ma:contentTypeScope="" ma:versionID="375b1c45ca0dd878c3139c5305f94552">
  <xsd:schema xmlns:xsd="http://www.w3.org/2001/XMLSchema" xmlns:xs="http://www.w3.org/2001/XMLSchema" xmlns:p="http://schemas.microsoft.com/office/2006/metadata/properties" xmlns:ns3="5cab223f-fb77-42a4-bd29-ce27a026fbb4" targetNamespace="http://schemas.microsoft.com/office/2006/metadata/properties" ma:root="true" ma:fieldsID="ced29349b16fb2dd42d8585e188a79ef" ns3:_="">
    <xsd:import namespace="5cab223f-fb77-42a4-bd29-ce27a026fb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b223f-fb77-42a4-bd29-ce27a026fb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AA4CB1-6D6E-4901-B8A5-A3AE4BDCF0A4}">
  <ds:schemaRefs>
    <ds:schemaRef ds:uri="5cab223f-fb77-42a4-bd29-ce27a026fbb4"/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6A3F080-F385-4FB2-AF57-5E14C41633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EE4318-2D06-40EA-B736-5C379AE82F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ab223f-fb77-42a4-bd29-ce27a026fb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1585</TotalTime>
  <Words>215</Words>
  <Application>Microsoft Office PowerPoint</Application>
  <PresentationFormat>On-screen Show (4:3)</PresentationFormat>
  <Paragraphs>31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Way</dc:creator>
  <cp:lastModifiedBy>Office Parish Church</cp:lastModifiedBy>
  <cp:revision>122</cp:revision>
  <cp:lastPrinted>2026-06-11T12:59:39Z</cp:lastPrinted>
  <dcterms:created xsi:type="dcterms:W3CDTF">2020-06-13T13:19:43Z</dcterms:created>
  <dcterms:modified xsi:type="dcterms:W3CDTF">2026-06-11T12:59:47Z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0x0101006921ED7EDBC2C9498F77698210AC5730</vt:lpwstr>
  </property>
</Properties>
</file>