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7"/>
  </p:normalViewPr>
  <p:slideViewPr>
    <p:cSldViewPr snapToGrid="0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338E-7BBE-1702-AB23-98A843781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7B21BB-D1AD-B70C-9F47-A5CC0180D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22779-7611-C289-15FC-E3F17C71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0AD6-8790-DAA2-02C9-35819747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2DBC7-3966-EF26-EDBC-2C74D8842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96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74644-4A2E-B0EE-68A9-ACF64826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F165E-38EB-6C81-DA36-ADFF9CAD1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091B6-BE2D-56D5-6435-2FEAD5C4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FB17C-9F3E-2AAC-5753-1A85FF276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52789-DFDC-2B33-BC9E-7A1EACAF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7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AE554-6F8F-4CA6-2C62-189D68A38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9E2ED-A251-C6D7-E837-77A84EED7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EE92C-8E75-4042-1E6D-0C56D600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62CBF-1523-B2A1-627C-E86FC5B8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F7D53-B9AD-25AC-8C87-1E0BF5A0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5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2138-AA5B-D870-02F0-FB27D490F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31B18-86E1-FB8D-9CCD-47293F55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7C962-D64B-8668-BF76-30794C00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B6966-1B3D-8105-1CF4-406C0FCC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7C2D1-3E20-CBB9-BEA3-A3BBD11C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8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86EC-BB58-564F-A19B-17E208CB0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5AB00-5153-F349-31F3-5B80C537D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95E33-E2A8-D63D-0FF0-A4C1A5E52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A28EF-AB0A-772F-A3F2-88779963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565F1-C3FC-7A3B-48E9-AB4BD9AD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6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9591-F2DD-0297-E7BE-DD9A2008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7D1DE-716B-6C06-7445-E8261231F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537B-D7D3-AF5E-6D39-7B98E2FAC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84C03-F89C-A4AD-AC26-83E45154A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ECFC1-3889-C9D9-2351-63007450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4B1FF-9677-E189-305A-9CE29CBE8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4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7B0CC-A094-EF96-D998-B4CD41B78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45426-DFB6-02B4-5304-5FC4BEBB2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D0084-7E0C-9F86-011B-77206402A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1F218B-54F1-B038-233F-2563262DB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F39F68-F01F-E109-B58C-462BB0AF5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1102-3264-7501-6848-FFF39836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1BAE19-9470-E9F4-D6FB-5787E6C2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85C07E-39D5-BA50-F229-3344FC49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7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B995C-C5C2-6B8A-8781-07D806A28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293B7-632D-DA39-3EA0-74D33377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3E27-5A44-B88F-F979-8BDDEE6D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D70461-88A5-407E-DFCA-305F8A94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0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C0EF27-7886-7B99-951A-56673391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C6F63A-78DA-31AE-464E-CB3144D9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31584-8AAA-9AFF-0629-4D3C72282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9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4167A-AFC1-66ED-621B-DB755586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83696-3807-6ADD-803F-D847B4357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AC31C-2B23-A0AA-0E0A-546785218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FC847A-F3DE-766D-0B33-C08B238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ACF3D-355D-39CA-5F7A-F0195300F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59D2D-D6BC-B32B-3A7E-C55D649D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0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999A7-32B7-3C06-582A-408660A19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96F97F-50D4-217D-54A7-2D5367833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7280E-900C-FDF0-728D-B5967491A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2BBBB-6D82-21D5-81EB-52CE18D2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A765A-A0A9-ADF5-BC56-62A101B7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E3423-5A95-1E86-6F2C-CED1C06CE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1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52C8AA-A07F-C7FF-B5BC-396A9CCD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6C466-322A-622D-B850-86ADC67B9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E1A8-FD3B-ADA5-73E9-18785ABC1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B8F7B-8089-5044-809D-1FFBF80DE3A9}" type="datetimeFigureOut">
              <a:rPr lang="en-US" smtClean="0"/>
              <a:t>6/16/26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1A43-F1D6-08BE-A227-28F95BA6A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878C2-F9DB-2094-DE5C-13BABF963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48B28-66A2-5249-AF1B-2B167F23E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4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w333ler@yahoo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C97DDE-1D45-A84C-353B-A187304097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263" y="405335"/>
            <a:ext cx="5483289" cy="3539514"/>
          </a:xfrm>
          <a:prstGeom prst="rect">
            <a:avLst/>
          </a:prstGeom>
        </p:spPr>
      </p:pic>
      <p:pic>
        <p:nvPicPr>
          <p:cNvPr id="5" name="Picture 4" descr="A logo for a church&#10;&#10;AI-generated content may be incorrect.">
            <a:extLst>
              <a:ext uri="{FF2B5EF4-FFF2-40B4-BE49-F238E27FC236}">
                <a16:creationId xmlns:a16="http://schemas.microsoft.com/office/drawing/2014/main" id="{5389B32B-A059-4AB9-652D-29808A4E337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30"/>
          <a:stretch/>
        </p:blipFill>
        <p:spPr bwMode="auto">
          <a:xfrm>
            <a:off x="667448" y="95003"/>
            <a:ext cx="4686300" cy="13519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437113B9-B493-C57E-53E3-DAF72A6BE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tabLst>
                <a:tab pos="923290" algn="l"/>
              </a:tabLst>
            </a:pPr>
            <a:endParaRPr lang="en-GB" sz="2800" b="1" dirty="0">
              <a:effectLst/>
              <a:ea typeface="Times New Roman" panose="02020603050405020304" pitchFamily="18" charset="0"/>
            </a:endParaRPr>
          </a:p>
          <a:p>
            <a:pPr>
              <a:tabLst>
                <a:tab pos="923290" algn="l"/>
              </a:tabLs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EC3D43-1792-0A0A-3BC6-FABC340E8774}"/>
              </a:ext>
            </a:extLst>
          </p:cNvPr>
          <p:cNvSpPr txBox="1"/>
          <p:nvPr/>
        </p:nvSpPr>
        <p:spPr>
          <a:xfrm>
            <a:off x="0" y="3810606"/>
            <a:ext cx="1219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923290" algn="l"/>
              </a:tabLst>
            </a:pPr>
            <a:r>
              <a:rPr lang="en-GB" sz="3600" dirty="0">
                <a:effectLst/>
                <a:ea typeface="Times New Roman" panose="02020603050405020304" pitchFamily="18" charset="0"/>
              </a:rPr>
              <a:t>An opportunity for men to walk from the village with the prospect of a hearty breakfast at the Kentish Horse Pub as our destination.  </a:t>
            </a:r>
          </a:p>
          <a:p>
            <a:pPr>
              <a:tabLst>
                <a:tab pos="923290" algn="l"/>
              </a:tabLst>
            </a:pPr>
            <a:r>
              <a:rPr lang="en-GB" sz="3600" dirty="0">
                <a:ea typeface="Times New Roman" panose="02020603050405020304" pitchFamily="18" charset="0"/>
              </a:rPr>
              <a:t>Don’t want to walk? Meet at the pub for breakfast at 9am.</a:t>
            </a:r>
          </a:p>
          <a:p>
            <a:pPr>
              <a:tabLst>
                <a:tab pos="923290" algn="l"/>
              </a:tabLst>
            </a:pPr>
            <a:endParaRPr lang="en-GB" sz="1200" dirty="0">
              <a:effectLst/>
              <a:ea typeface="Times New Roman" panose="02020603050405020304" pitchFamily="18" charset="0"/>
            </a:endParaRPr>
          </a:p>
          <a:p>
            <a:pPr>
              <a:tabLst>
                <a:tab pos="923290" algn="l"/>
              </a:tabLst>
            </a:pPr>
            <a:r>
              <a:rPr lang="en-GB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Further info </a:t>
            </a:r>
            <a:r>
              <a:rPr lang="en-GB" sz="2600" dirty="0">
                <a:latin typeface="Calibri" panose="020F0502020204030204" pitchFamily="34" charset="0"/>
                <a:ea typeface="Times New Roman" panose="02020603050405020304" pitchFamily="18" charset="0"/>
              </a:rPr>
              <a:t>&amp; to </a:t>
            </a:r>
            <a:r>
              <a:rPr lang="en-GB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book your breakfast email Stephen Hills at </a:t>
            </a:r>
            <a:r>
              <a:rPr lang="en-GB" sz="2600" u="sng" dirty="0" err="1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hills.rectory</a:t>
            </a:r>
            <a:r>
              <a:rPr lang="en-GB" sz="26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@yahoo.co.uk</a:t>
            </a:r>
            <a:endParaRPr lang="en-GB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23290" algn="l"/>
              </a:tabLst>
            </a:pP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388111-33DA-DD79-42A1-6E30891298EF}"/>
              </a:ext>
            </a:extLst>
          </p:cNvPr>
          <p:cNvSpPr txBox="1"/>
          <p:nvPr/>
        </p:nvSpPr>
        <p:spPr>
          <a:xfrm>
            <a:off x="162296" y="1446956"/>
            <a:ext cx="621079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923290" algn="l"/>
              </a:tabLst>
            </a:pPr>
            <a:endParaRPr lang="en-GB" sz="1000" b="1" dirty="0">
              <a:effectLst/>
              <a:ea typeface="Times New Roman" panose="02020603050405020304" pitchFamily="18" charset="0"/>
            </a:endParaRPr>
          </a:p>
          <a:p>
            <a:pPr algn="ctr">
              <a:tabLst>
                <a:tab pos="923290" algn="l"/>
              </a:tabLst>
            </a:pPr>
            <a:endParaRPr lang="en-GB" sz="1000" b="1" dirty="0">
              <a:effectLst/>
              <a:ea typeface="Times New Roman" panose="02020603050405020304" pitchFamily="18" charset="0"/>
            </a:endParaRPr>
          </a:p>
          <a:p>
            <a:pPr algn="ctr">
              <a:tabLst>
                <a:tab pos="923290" algn="l"/>
              </a:tabLst>
            </a:pPr>
            <a:r>
              <a:rPr lang="en-GB" sz="4400" b="1" dirty="0">
                <a:effectLst/>
                <a:ea typeface="Times New Roman" panose="02020603050405020304" pitchFamily="18" charset="0"/>
              </a:rPr>
              <a:t>Saturday 4</a:t>
            </a:r>
            <a:r>
              <a:rPr lang="en-GB" sz="4400" b="1" baseline="30000" dirty="0">
                <a:effectLst/>
                <a:ea typeface="Times New Roman" panose="02020603050405020304" pitchFamily="18" charset="0"/>
              </a:rPr>
              <a:t>th</a:t>
            </a:r>
            <a:r>
              <a:rPr lang="en-GB" sz="4400" b="1" dirty="0">
                <a:effectLst/>
                <a:ea typeface="Times New Roman" panose="02020603050405020304" pitchFamily="18" charset="0"/>
              </a:rPr>
              <a:t> July 8am</a:t>
            </a:r>
          </a:p>
          <a:p>
            <a:pPr algn="ctr">
              <a:tabLst>
                <a:tab pos="923290" algn="l"/>
              </a:tabLst>
            </a:pPr>
            <a:r>
              <a:rPr lang="en-GB" sz="800" b="1" dirty="0">
                <a:effectLst/>
                <a:ea typeface="Times New Roman" panose="02020603050405020304" pitchFamily="18" charset="0"/>
              </a:rPr>
              <a:t> </a:t>
            </a:r>
          </a:p>
          <a:p>
            <a:pPr algn="ctr">
              <a:tabLst>
                <a:tab pos="923290" algn="l"/>
              </a:tabLst>
            </a:pPr>
            <a:r>
              <a:rPr lang="en-GB" sz="4400" b="1" dirty="0">
                <a:effectLst/>
                <a:ea typeface="Times New Roman" panose="02020603050405020304" pitchFamily="18" charset="0"/>
              </a:rPr>
              <a:t>Meet by the bus shelter </a:t>
            </a:r>
            <a:endParaRPr lang="en-GB" sz="4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4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70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hilary clarkson</dc:creator>
  <cp:lastModifiedBy>hilary clarkson</cp:lastModifiedBy>
  <cp:revision>5</cp:revision>
  <cp:lastPrinted>2026-06-16T07:43:16Z</cp:lastPrinted>
  <dcterms:created xsi:type="dcterms:W3CDTF">2026-04-30T13:51:47Z</dcterms:created>
  <dcterms:modified xsi:type="dcterms:W3CDTF">2026-06-16T08:20:29Z</dcterms:modified>
</cp:coreProperties>
</file>