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71481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JUNE 2026</a:t>
            </a:r>
          </a:p>
          <a:p>
            <a:pPr algn="ctr"/>
            <a:endParaRPr lang="en-GB" sz="1000" b="1" dirty="0"/>
          </a:p>
          <a:p>
            <a:pPr algn="ctr"/>
            <a:endParaRPr lang="en-GB" sz="1000" b="1" dirty="0"/>
          </a:p>
          <a:p>
            <a:pPr algn="ctr"/>
            <a:r>
              <a:rPr lang="en-GB" sz="2000" b="1" dirty="0"/>
              <a:t>Sunday 7th June</a:t>
            </a:r>
          </a:p>
          <a:p>
            <a:pPr algn="ctr"/>
            <a:r>
              <a:rPr lang="en-GB" sz="800" b="1" dirty="0"/>
              <a:t>   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Rise &amp; Shine Family Service     	St Michael’s Church, Pen Selwood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 		St Peter &amp; St Paul’s Church, Wincanton</a:t>
            </a:r>
          </a:p>
          <a:p>
            <a:endParaRPr lang="en-GB" sz="2000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14th June   </a:t>
            </a:r>
          </a:p>
          <a:p>
            <a:pPr algn="ctr"/>
            <a:endParaRPr lang="en-GB" sz="8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	      	St Stephen’s Church, Charlton Musgrove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 	St Michael’s Church, Pen Selwood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Morning Worship  	     	St Peter &amp; St Paul’s Church, Wincanton</a:t>
            </a:r>
          </a:p>
          <a:p>
            <a:r>
              <a:rPr lang="en-GB" sz="1500" b="1" dirty="0"/>
              <a:t>	6:30pm </a:t>
            </a:r>
            <a:r>
              <a:rPr lang="en-GB" sz="1500" dirty="0"/>
              <a:t>Evening Service                	St Andrew’s Church, Stoke </a:t>
            </a:r>
            <a:r>
              <a:rPr lang="en-GB" sz="1500" dirty="0" err="1"/>
              <a:t>Trister</a:t>
            </a:r>
            <a:r>
              <a:rPr lang="en-GB" sz="1500" dirty="0"/>
              <a:t> (Said)</a:t>
            </a:r>
          </a:p>
          <a:p>
            <a:endParaRPr lang="en-GB" sz="2000" dirty="0"/>
          </a:p>
          <a:p>
            <a:pPr algn="ctr"/>
            <a:r>
              <a:rPr lang="en-GB" sz="1600" dirty="0"/>
              <a:t> </a:t>
            </a:r>
            <a:r>
              <a:rPr lang="en-GB" sz="2000" b="1" dirty="0"/>
              <a:t>Sunday 21st June  </a:t>
            </a:r>
          </a:p>
          <a:p>
            <a:pPr algn="ctr"/>
            <a:endParaRPr lang="en-GB" sz="800" b="1" dirty="0"/>
          </a:p>
          <a:p>
            <a:r>
              <a:rPr lang="en-GB" sz="1500" b="1" dirty="0"/>
              <a:t>	9am </a:t>
            </a:r>
            <a:r>
              <a:rPr lang="en-GB" sz="1500" dirty="0"/>
              <a:t>Morning Service	</a:t>
            </a:r>
            <a:r>
              <a:rPr lang="en-GB" sz="1500" b="1" dirty="0"/>
              <a:t>	     	</a:t>
            </a:r>
            <a:r>
              <a:rPr lang="en-GB" sz="1500" dirty="0"/>
              <a:t>St Michael’s Church, Pen Selwood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Morning Praise		St John’s Church, Charlton Musgrove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Family Communion	     	St Peter &amp; St Paul’s Church, Wincanton</a:t>
            </a:r>
          </a:p>
          <a:p>
            <a:endParaRPr lang="en-GB" sz="2000" dirty="0"/>
          </a:p>
          <a:p>
            <a:pPr algn="ctr"/>
            <a:r>
              <a:rPr lang="en-GB" sz="2000" b="1" dirty="0"/>
              <a:t>Sunday 28th June </a:t>
            </a:r>
          </a:p>
          <a:p>
            <a:pPr algn="ctr"/>
            <a:r>
              <a:rPr lang="en-GB" sz="8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 – St Peter &amp; St Paul’s Church, Wincanton</a:t>
            </a:r>
          </a:p>
          <a:p>
            <a:endParaRPr lang="en-GB" sz="1500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5cab223f-fb77-42a4-bd29-ce27a026fbb4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1574</TotalTime>
  <Words>217</Words>
  <Application>Microsoft Office PowerPoint</Application>
  <PresentationFormat>On-screen Show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118</cp:revision>
  <cp:lastPrinted>2026-05-19T10:58:32Z</cp:lastPrinted>
  <dcterms:created xsi:type="dcterms:W3CDTF">2020-06-13T13:19:43Z</dcterms:created>
  <dcterms:modified xsi:type="dcterms:W3CDTF">2026-05-19T10:59:01Z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