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3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8" algn="l" defTabSz="9143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8" algn="l" defTabSz="9143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7" algn="l" defTabSz="9143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7" algn="l" defTabSz="9143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5" algn="l" defTabSz="9143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55" algn="l" defTabSz="9143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34" algn="l" defTabSz="9143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7"/>
  </p:normalViewPr>
  <p:slideViewPr>
    <p:cSldViewPr snapToGrid="0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DF511-2ABE-CF45-B603-58A83487BA9C}" type="datetimeFigureOut">
              <a:rPr lang="en-US" smtClean="0"/>
              <a:t>6/28/26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39256-5255-6A40-BDCA-EF82DF86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84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E39256-5255-6A40-BDCA-EF82DF86E8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15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1777F-FB31-5FAF-F758-2B46AB52B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EAE0C-87BB-A5DC-410E-FB8E394D7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A6D9F-3362-75E7-77AF-5545E0C4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07D5E-54B1-383F-A8B9-ED016ACE2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C3EF2-5550-5B36-3F92-FBA0B6A2B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0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85CFE-B268-83C5-D62C-8FF6A255C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3D63BB-F11A-9C1A-1464-C06E5CBB6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AD4DA-792E-196D-C9FA-33169143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A27ED-CE41-5694-2542-993CA458F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1797B-5689-0E8B-D69C-B679DCBB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0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12703-D9E6-7B79-3073-62F15F85D2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2BFBA1-0B8D-8567-4896-716621D32A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B4232-B265-E0ED-885C-E73A17B58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F08E7-A591-5D2F-620F-C9329606D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42A96-40E3-FAE6-5D82-EA178538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17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B5868-9CE6-0F5E-257E-47D73C1A6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505C1-2BBC-E997-F43B-A2A4ED8AC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75D65-D5D1-A79A-DAFD-00734075F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9F0B2-4CBB-434F-CFCF-C00EED920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7CCCF-4097-72E7-43DA-B57412027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9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A1894-9862-2AF0-38D7-74E5FABAA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162DC-5767-7485-4DEB-86554EBBE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D1494-EFE4-8CC3-7586-A38A9A258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5315C-4705-652F-2EF8-09BA624CC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5B476-C473-87A4-4533-D3EFC5A37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EF499-5625-1803-D357-138E3F67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32AF3-2FF5-68DF-56EA-726CD46EFC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D97A98-6C82-F767-02E5-F44857BB2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3492D5-6C49-647C-6894-00E983A38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5D190B-8759-9850-499B-EA8967BF8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6F5302-FECF-05D4-EF4C-48FBD2639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9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AE5D-168A-2CC7-3B6F-5BC9452A8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A5171-C023-9484-C44C-4724CA193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9CE83-D754-078F-CF93-CAB3D01D8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85697B-4754-E8E0-B7F2-4F043FBCC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2FE265-18FF-3214-FC89-E2805CC26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053892-B776-0565-DC37-C2BA3F97D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774D4C-3332-E766-58B8-B446CC292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D7C1D4-2D36-CF89-1E4F-D2075DF3F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0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8BEE7-E61F-DBFF-FC51-27F361E1D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342D4D-C3D5-6EEA-8892-248960A80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D351C-E54F-771C-EE64-87EC3830E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511D58-53E6-203C-459A-2CAE347FF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4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0DA01C-B116-735D-B761-A501D1447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230B1D-5699-7F6D-875A-ED3B3A198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D96F5B-444F-3A3B-CC38-B77DC6668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21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32DC-F101-9AC5-CEB6-33EC9706B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0B680-8EC7-B36B-4865-04180CF25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9CEB23-EE79-BB2A-AB2E-C4119AE0D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6E50C-6B89-BFFF-E421-E58AA99B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C4D8C-AA9F-9FA8-1922-5863CF02F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412DF-8758-ABA8-EFAC-CA0B32F98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03BFD-7C8A-BAD2-3A5F-9CFC8194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563BEF-35D7-12D8-9591-A9C9F3D6A5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2892BF-9F80-68E9-3F19-027E70851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17646-11F9-6F1A-FCF2-027C24914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ADA5C-0267-7171-C93C-20B331299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7E5902-D6BA-665B-C629-23B87838F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49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EC79AC-F7BC-8CA8-9B96-C666ACFB9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D3066-B77A-553A-F5D4-84FE7536F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FF959-8642-544A-9ED4-C9D8F084CF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07764-B2FC-314A-AD5F-9B59377E5C67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B434D-C19C-5C24-9AD3-3C7B0DC0E4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57A3F-744A-370B-8F00-1DCA668F06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3D0E0D-EAC6-A348-AE43-11E42A546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8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A24ED7-F7B1-E651-28D7-24D904B057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1331074"/>
            <a:ext cx="5600514" cy="539036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75C3265-487C-AF28-7C84-2FCE3646EE55}"/>
              </a:ext>
            </a:extLst>
          </p:cNvPr>
          <p:cNvSpPr txBox="1"/>
          <p:nvPr/>
        </p:nvSpPr>
        <p:spPr>
          <a:xfrm>
            <a:off x="233548" y="1352157"/>
            <a:ext cx="695004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Marriage Celebration </a:t>
            </a:r>
            <a:r>
              <a:rPr lang="en-GB" sz="6000" dirty="0"/>
              <a:t> </a:t>
            </a:r>
            <a:endParaRPr lang="en-US" sz="6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7F47AF-D2F0-1B31-4062-C66B41E0FE79}"/>
              </a:ext>
            </a:extLst>
          </p:cNvPr>
          <p:cNvSpPr txBox="1"/>
          <p:nvPr/>
        </p:nvSpPr>
        <p:spPr>
          <a:xfrm>
            <a:off x="151196" y="2885087"/>
            <a:ext cx="6458735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800" kern="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GB" sz="2800" b="1" kern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Were you married at St Mary Magdalene? </a:t>
            </a:r>
          </a:p>
          <a:p>
            <a:endParaRPr lang="en-GB" sz="800" b="1" kern="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GB" sz="2800" b="1" kern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 have you attended a memorable wedding of a family member</a:t>
            </a:r>
            <a:r>
              <a:rPr lang="en-GB" sz="2800" b="1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 friend in Cowden Church?</a:t>
            </a:r>
            <a:endParaRPr lang="en-GB" sz="2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800" b="1" kern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COME AND JOIN US FOR A SPECIAL SERVICE TO CELEBRATE MARRIAGE - ALL VERY WELCOME </a:t>
            </a:r>
          </a:p>
          <a:p>
            <a:endParaRPr lang="en-GB" sz="800" b="1" kern="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GB" sz="2800" b="1" kern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Refreshments after the service </a:t>
            </a:r>
            <a:endParaRPr lang="en-GB" sz="2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phic 18" descr="Bells with solid fill">
            <a:extLst>
              <a:ext uri="{FF2B5EF4-FFF2-40B4-BE49-F238E27FC236}">
                <a16:creationId xmlns:a16="http://schemas.microsoft.com/office/drawing/2014/main" id="{8B84A476-292D-5AFC-9532-7C8387F254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43510" y="416674"/>
            <a:ext cx="914400" cy="914400"/>
          </a:xfrm>
          <a:prstGeom prst="rect">
            <a:avLst/>
          </a:prstGeom>
        </p:spPr>
      </p:pic>
      <p:pic>
        <p:nvPicPr>
          <p:cNvPr id="3" name="Graphic 2" descr="Bells with solid fill">
            <a:extLst>
              <a:ext uri="{FF2B5EF4-FFF2-40B4-BE49-F238E27FC236}">
                <a16:creationId xmlns:a16="http://schemas.microsoft.com/office/drawing/2014/main" id="{70D0AC66-28F9-4CFF-E048-A7A92DB8C8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17913" y="463608"/>
            <a:ext cx="914400" cy="914400"/>
          </a:xfrm>
          <a:prstGeom prst="rect">
            <a:avLst/>
          </a:prstGeom>
        </p:spPr>
      </p:pic>
      <p:pic>
        <p:nvPicPr>
          <p:cNvPr id="4" name="Graphic 3" descr="Bells with solid fill">
            <a:extLst>
              <a:ext uri="{FF2B5EF4-FFF2-40B4-BE49-F238E27FC236}">
                <a16:creationId xmlns:a16="http://schemas.microsoft.com/office/drawing/2014/main" id="{89A16440-56B4-A471-67C3-4D20F39981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12344" y="456171"/>
            <a:ext cx="914400" cy="914400"/>
          </a:xfrm>
          <a:prstGeom prst="rect">
            <a:avLst/>
          </a:prstGeom>
        </p:spPr>
      </p:pic>
      <p:pic>
        <p:nvPicPr>
          <p:cNvPr id="6" name="Graphic 5" descr="Bells with solid fill">
            <a:extLst>
              <a:ext uri="{FF2B5EF4-FFF2-40B4-BE49-F238E27FC236}">
                <a16:creationId xmlns:a16="http://schemas.microsoft.com/office/drawing/2014/main" id="{10A4A08E-8BDC-7487-EE8A-E80A90D11C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71612" y="426567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580240-9CE3-2A65-549E-5E56082D5F6B}"/>
              </a:ext>
            </a:extLst>
          </p:cNvPr>
          <p:cNvSpPr txBox="1"/>
          <p:nvPr/>
        </p:nvSpPr>
        <p:spPr>
          <a:xfrm>
            <a:off x="606418" y="2329287"/>
            <a:ext cx="62043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Sunday</a:t>
            </a:r>
            <a:r>
              <a:rPr lang="en-GB" sz="4000" kern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4000" b="1" kern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July 19</a:t>
            </a:r>
            <a:r>
              <a:rPr lang="en-GB" sz="4000" b="1" kern="100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</a:t>
            </a:r>
            <a:r>
              <a:rPr lang="en-GB" sz="4000" b="1" kern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10.30am                  </a:t>
            </a:r>
            <a:endParaRPr lang="en-GB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A logo for a church&#10;&#10;AI-generated content may be incorrect.">
            <a:extLst>
              <a:ext uri="{FF2B5EF4-FFF2-40B4-BE49-F238E27FC236}">
                <a16:creationId xmlns:a16="http://schemas.microsoft.com/office/drawing/2014/main" id="{F5768320-BF34-3AA3-5DC1-E27C2D82410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30"/>
          <a:stretch/>
        </p:blipFill>
        <p:spPr bwMode="auto">
          <a:xfrm>
            <a:off x="365156" y="1"/>
            <a:ext cx="4843584" cy="137800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Graphic 9" descr="Bells with solid fill">
            <a:extLst>
              <a:ext uri="{FF2B5EF4-FFF2-40B4-BE49-F238E27FC236}">
                <a16:creationId xmlns:a16="http://schemas.microsoft.com/office/drawing/2014/main" id="{33023D19-0634-6C44-0A24-FC843FBC36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25311" y="463608"/>
            <a:ext cx="914400" cy="914400"/>
          </a:xfrm>
          <a:prstGeom prst="rect">
            <a:avLst/>
          </a:prstGeom>
        </p:spPr>
      </p:pic>
      <p:pic>
        <p:nvPicPr>
          <p:cNvPr id="12" name="Graphic 11" descr="Bells with solid fill">
            <a:extLst>
              <a:ext uri="{FF2B5EF4-FFF2-40B4-BE49-F238E27FC236}">
                <a16:creationId xmlns:a16="http://schemas.microsoft.com/office/drawing/2014/main" id="{A24700BF-79A0-2AB0-7C8B-DFC02217B0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730880" y="42656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474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52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hilary clarkson</dc:creator>
  <cp:lastModifiedBy>hilary clarkson</cp:lastModifiedBy>
  <cp:revision>4</cp:revision>
  <cp:lastPrinted>2026-06-28T15:44:49Z</cp:lastPrinted>
  <dcterms:created xsi:type="dcterms:W3CDTF">2026-06-15T07:33:22Z</dcterms:created>
  <dcterms:modified xsi:type="dcterms:W3CDTF">2026-06-28T15:44:55Z</dcterms:modified>
</cp:coreProperties>
</file>