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78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01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9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04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16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0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55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3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46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12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92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78" r:id="rId6"/>
    <p:sldLayoutId id="2147483674" r:id="rId7"/>
    <p:sldLayoutId id="2147483675" r:id="rId8"/>
    <p:sldLayoutId id="2147483676" r:id="rId9"/>
    <p:sldLayoutId id="2147483677" r:id="rId10"/>
    <p:sldLayoutId id="21474836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tickets.myiknowchurch.co.uk/gb/NzA5Ni0y/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5AB5C7EE-A919-646B-4F86-BACCBC52D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490726-F165-F937-204D-3A5DAF61D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8642" y="560717"/>
            <a:ext cx="3406543" cy="2779731"/>
          </a:xfrm>
        </p:spPr>
        <p:txBody>
          <a:bodyPr>
            <a:normAutofit/>
          </a:bodyPr>
          <a:lstStyle/>
          <a:p>
            <a:r>
              <a:rPr lang="en-GB" sz="3300" dirty="0"/>
              <a:t>INGESTRE CHURCH</a:t>
            </a:r>
            <a:br>
              <a:rPr lang="en-GB" sz="3300" dirty="0"/>
            </a:br>
            <a:r>
              <a:rPr lang="en-GB" sz="3300" dirty="0"/>
              <a:t>350 YEAR ANNIVERSARY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D300B8-C826-1F00-F160-7DEEBFF99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8643" y="3635829"/>
            <a:ext cx="3406542" cy="2471057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endParaRPr lang="en-GB" dirty="0"/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dirty="0"/>
              <a:t>ST MARY THE VIRGIN INGESTRE STAFFORD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SUNDAY 14 JUNE 11-5</a:t>
            </a:r>
          </a:p>
          <a:p>
            <a:pPr marL="171450" indent="-1714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Tickets </a:t>
            </a:r>
            <a:r>
              <a:rPr lang="en-GB" dirty="0">
                <a:hlinkClick r:id="rId2"/>
              </a:rPr>
              <a:t>https://tickets.myiknowchurch.co.uk/gb/NzA5Ni0y/t</a:t>
            </a:r>
            <a:endParaRPr lang="en-GB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351717-9BB7-0D5C-C0B1-C371D31CC7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6" r="10617"/>
          <a:stretch>
            <a:fillRect/>
          </a:stretch>
        </p:blipFill>
        <p:spPr>
          <a:xfrm>
            <a:off x="1207361" y="574131"/>
            <a:ext cx="6090920" cy="5709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214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Neue Haas Grotesk Text Pro</vt:lpstr>
      <vt:lpstr>VanillaVTI</vt:lpstr>
      <vt:lpstr>INGESTRE CHURCH 350 YEAR ANNIVERSARY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bob cullen</dc:creator>
  <cp:lastModifiedBy>bob cullen</cp:lastModifiedBy>
  <cp:revision>1</cp:revision>
  <dcterms:created xsi:type="dcterms:W3CDTF">2026-05-04T17:41:19Z</dcterms:created>
  <dcterms:modified xsi:type="dcterms:W3CDTF">2026-05-04T19:00:32Z</dcterms:modified>
</cp:coreProperties>
</file>