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44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2200" y="2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Gaskarth" userId="67046e77-dff0-4972-978b-d402a3f18871" providerId="ADAL" clId="{F31AB813-6E7A-4C09-8A16-26513663FC0A}"/>
    <pc:docChg chg="modSld">
      <pc:chgData name="Mary Gaskarth" userId="67046e77-dff0-4972-978b-d402a3f18871" providerId="ADAL" clId="{F31AB813-6E7A-4C09-8A16-26513663FC0A}" dt="2026-05-10T08:25:26.845" v="14" actId="20577"/>
      <pc:docMkLst>
        <pc:docMk/>
      </pc:docMkLst>
      <pc:sldChg chg="modSp mod">
        <pc:chgData name="Mary Gaskarth" userId="67046e77-dff0-4972-978b-d402a3f18871" providerId="ADAL" clId="{F31AB813-6E7A-4C09-8A16-26513663FC0A}" dt="2026-05-10T08:25:26.845" v="14" actId="20577"/>
        <pc:sldMkLst>
          <pc:docMk/>
          <pc:sldMk cId="1267797196" sldId="256"/>
        </pc:sldMkLst>
        <pc:spChg chg="mod">
          <ac:chgData name="Mary Gaskarth" userId="67046e77-dff0-4972-978b-d402a3f18871" providerId="ADAL" clId="{F31AB813-6E7A-4C09-8A16-26513663FC0A}" dt="2026-05-10T08:25:26.845" v="14" actId="20577"/>
          <ac:spMkLst>
            <pc:docMk/>
            <pc:sldMk cId="1267797196" sldId="256"/>
            <ac:spMk id="2" creationId="{C94AAB32-5354-97B9-A606-1A1D8492D4D4}"/>
          </ac:spMkLst>
        </pc:spChg>
        <pc:spChg chg="mod">
          <ac:chgData name="Mary Gaskarth" userId="67046e77-dff0-4972-978b-d402a3f18871" providerId="ADAL" clId="{F31AB813-6E7A-4C09-8A16-26513663FC0A}" dt="2026-05-10T08:25:07.877" v="1" actId="20577"/>
          <ac:spMkLst>
            <pc:docMk/>
            <pc:sldMk cId="1267797196" sldId="256"/>
            <ac:spMk id="12" creationId="{6F53EF5D-C11C-D3E9-78FE-5EBE4DF21D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94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13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48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3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03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77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18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01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18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00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22E68-105D-4885-B172-F1B8845D32A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0B9E4-347D-4A69-9D9E-FDD66FCB0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67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e the source image">
            <a:extLst>
              <a:ext uri="{FF2B5EF4-FFF2-40B4-BE49-F238E27FC236}">
                <a16:creationId xmlns:a16="http://schemas.microsoft.com/office/drawing/2014/main" id="{1007CAB5-676F-0453-8E48-8842E9995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62" y="7298975"/>
            <a:ext cx="1814748" cy="1814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AE1207-D7F1-89DD-F650-2CDB75F0D10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51"/>
          <a:stretch/>
        </p:blipFill>
        <p:spPr>
          <a:xfrm>
            <a:off x="2159681" y="401448"/>
            <a:ext cx="2550852" cy="1038422"/>
          </a:xfrm>
          <a:prstGeom prst="rect">
            <a:avLst/>
          </a:prstGeom>
        </p:spPr>
      </p:pic>
      <p:pic>
        <p:nvPicPr>
          <p:cNvPr id="1026" name="Picture 2" descr="Quiche 2d vector illustration cartoon in white background 30691717 Stock  Photo at Vecteezy">
            <a:extLst>
              <a:ext uri="{FF2B5EF4-FFF2-40B4-BE49-F238E27FC236}">
                <a16:creationId xmlns:a16="http://schemas.microsoft.com/office/drawing/2014/main" id="{7B4CC92D-8BBB-2194-0B94-AA76EDEA4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275" y="170780"/>
            <a:ext cx="1215316" cy="1215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,300+ Cinnamon Roll Stock Illustrations, Royalty-Free Vector Graphics &amp; Clip  Art - iStock | Cinnamon roll on white, Cinnamon roll isolated, Cinnamon  roll vector">
            <a:extLst>
              <a:ext uri="{FF2B5EF4-FFF2-40B4-BE49-F238E27FC236}">
                <a16:creationId xmlns:a16="http://schemas.microsoft.com/office/drawing/2014/main" id="{E4676510-EE22-51E0-F0DC-DA389393D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10" y="894089"/>
            <a:ext cx="1219333" cy="121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ee the source image">
            <a:extLst>
              <a:ext uri="{FF2B5EF4-FFF2-40B4-BE49-F238E27FC236}">
                <a16:creationId xmlns:a16="http://schemas.microsoft.com/office/drawing/2014/main" id="{E3401BED-FFF2-7325-D061-2A046D7D03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00" r="7182" b="4562"/>
          <a:stretch/>
        </p:blipFill>
        <p:spPr bwMode="auto">
          <a:xfrm>
            <a:off x="1294064" y="436763"/>
            <a:ext cx="934869" cy="84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ee the source image">
            <a:extLst>
              <a:ext uri="{FF2B5EF4-FFF2-40B4-BE49-F238E27FC236}">
                <a16:creationId xmlns:a16="http://schemas.microsoft.com/office/drawing/2014/main" id="{FD56605C-F1B4-7DF6-8B6F-D0DB215936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18" r="8438"/>
          <a:stretch/>
        </p:blipFill>
        <p:spPr bwMode="auto">
          <a:xfrm>
            <a:off x="4985393" y="1256784"/>
            <a:ext cx="1503297" cy="9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FF7B8AF-C427-462B-7185-4E46CFD5598A}"/>
              </a:ext>
            </a:extLst>
          </p:cNvPr>
          <p:cNvSpPr/>
          <p:nvPr/>
        </p:nvSpPr>
        <p:spPr>
          <a:xfrm>
            <a:off x="141987" y="141989"/>
            <a:ext cx="6593903" cy="9626756"/>
          </a:xfrm>
          <a:prstGeom prst="rect">
            <a:avLst/>
          </a:prstGeom>
          <a:noFill/>
          <a:ln w="76200" cmpd="thickThin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B492311B-08B2-5C64-D4B0-B333C67A790B}"/>
              </a:ext>
            </a:extLst>
          </p:cNvPr>
          <p:cNvSpPr txBox="1"/>
          <p:nvPr/>
        </p:nvSpPr>
        <p:spPr>
          <a:xfrm>
            <a:off x="292682" y="2761603"/>
            <a:ext cx="6314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srgbClr val="70AD47">
                    <a:lumMod val="50000"/>
                  </a:srgbClr>
                </a:solidFill>
              </a:rPr>
              <a:t>f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or the Folk Festival @St Philip’s Church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6F53EF5D-C11C-D3E9-78FE-5EBE4DF21DDD}"/>
              </a:ext>
            </a:extLst>
          </p:cNvPr>
          <p:cNvSpPr txBox="1"/>
          <p:nvPr/>
        </p:nvSpPr>
        <p:spPr>
          <a:xfrm>
            <a:off x="538788" y="3305934"/>
            <a:ext cx="5779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Saturday 23</a:t>
            </a:r>
            <a:r>
              <a:rPr kumimoji="0" lang="en-GB" sz="3200" b="0" i="0" u="none" strike="noStrike" kern="1200" cap="none" spc="0" normalizeH="0" baseline="3000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rd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May, </a:t>
            </a:r>
            <a:r>
              <a:rPr lang="en-GB" sz="3200" dirty="0">
                <a:solidFill>
                  <a:srgbClr val="70AD47">
                    <a:lumMod val="50000"/>
                  </a:srgbClr>
                </a:solidFill>
              </a:rPr>
              <a:t>10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am-7pm</a:t>
            </a:r>
          </a:p>
        </p:txBody>
      </p:sp>
      <p:pic>
        <p:nvPicPr>
          <p:cNvPr id="13" name="Picture 12" descr="See the source image">
            <a:extLst>
              <a:ext uri="{FF2B5EF4-FFF2-40B4-BE49-F238E27FC236}">
                <a16:creationId xmlns:a16="http://schemas.microsoft.com/office/drawing/2014/main" id="{5BCC3810-C165-DF86-A93A-BA238C0E0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398" y="5654760"/>
            <a:ext cx="1144087" cy="95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2">
            <a:extLst>
              <a:ext uri="{FF2B5EF4-FFF2-40B4-BE49-F238E27FC236}">
                <a16:creationId xmlns:a16="http://schemas.microsoft.com/office/drawing/2014/main" id="{7941494E-2983-FD5A-0BE1-E22D21E1FCB4}"/>
              </a:ext>
            </a:extLst>
          </p:cNvPr>
          <p:cNvSpPr txBox="1"/>
          <p:nvPr/>
        </p:nvSpPr>
        <p:spPr>
          <a:xfrm>
            <a:off x="0" y="9133796"/>
            <a:ext cx="6992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200" b="1" dirty="0">
                <a:solidFill>
                  <a:schemeClr val="accent6">
                    <a:lumMod val="50000"/>
                  </a:schemeClr>
                </a:solidFill>
                <a:latin typeface="Ink Free" panose="03080402000500000000" pitchFamily="66" charset="0"/>
              </a:rPr>
              <a:t>All welcome – hope to see you there!</a:t>
            </a:r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EF799BAD-ACA9-903B-38CA-A83AA797CF76}"/>
              </a:ext>
            </a:extLst>
          </p:cNvPr>
          <p:cNvSpPr txBox="1"/>
          <p:nvPr/>
        </p:nvSpPr>
        <p:spPr>
          <a:xfrm>
            <a:off x="354523" y="3766109"/>
            <a:ext cx="6174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Sunday 24</a:t>
            </a:r>
            <a:r>
              <a:rPr kumimoji="0" lang="en-GB" sz="3200" b="0" i="0" u="none" strike="noStrike" kern="1200" cap="none" spc="0" normalizeH="0" baseline="3000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May, </a:t>
            </a:r>
            <a:r>
              <a:rPr lang="en-GB" sz="3200" dirty="0">
                <a:solidFill>
                  <a:srgbClr val="70AD47">
                    <a:lumMod val="50000"/>
                  </a:srgbClr>
                </a:solidFill>
              </a:rPr>
              <a:t>noon - 4.30pm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2B78236C-27E1-A0B5-D47A-351AA4DA9024}"/>
              </a:ext>
            </a:extLst>
          </p:cNvPr>
          <p:cNvSpPr txBox="1"/>
          <p:nvPr/>
        </p:nvSpPr>
        <p:spPr>
          <a:xfrm>
            <a:off x="1537719" y="1196832"/>
            <a:ext cx="38024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Freestyle Script" panose="030804020302050B0404" pitchFamily="66" charset="0"/>
                <a:ea typeface="+mn-ea"/>
                <a:cs typeface="+mn-cs"/>
              </a:rPr>
              <a:t>Open Café </a:t>
            </a:r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C94AAB32-5354-97B9-A606-1A1D8492D4D4}"/>
              </a:ext>
            </a:extLst>
          </p:cNvPr>
          <p:cNvSpPr txBox="1"/>
          <p:nvPr/>
        </p:nvSpPr>
        <p:spPr>
          <a:xfrm>
            <a:off x="341253" y="4215657"/>
            <a:ext cx="6174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Monday 25</a:t>
            </a:r>
            <a:r>
              <a:rPr kumimoji="0" lang="en-GB" sz="3200" b="0" i="0" u="none" strike="noStrike" kern="1200" cap="none" spc="0" normalizeH="0" baseline="3000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en-GB" sz="3200" dirty="0">
                <a:solidFill>
                  <a:srgbClr val="70AD47">
                    <a:lumMod val="50000"/>
                  </a:srgbClr>
                </a:solidFill>
              </a:rPr>
              <a:t>M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ay, </a:t>
            </a:r>
            <a:r>
              <a:rPr lang="en-GB" sz="3200">
                <a:solidFill>
                  <a:srgbClr val="70AD47">
                    <a:lumMod val="50000"/>
                  </a:srgbClr>
                </a:solidFill>
              </a:rPr>
              <a:t>11.30am - </a:t>
            </a:r>
            <a:r>
              <a:rPr lang="en-GB" sz="3200" dirty="0">
                <a:solidFill>
                  <a:srgbClr val="70AD47">
                    <a:lumMod val="50000"/>
                  </a:srgbClr>
                </a:solidFill>
              </a:rPr>
              <a:t>11pm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3" name="Picture 2" descr="Bacon Sandwich Vector Art, Icons, and Graphics for Free Download">
            <a:extLst>
              <a:ext uri="{FF2B5EF4-FFF2-40B4-BE49-F238E27FC236}">
                <a16:creationId xmlns:a16="http://schemas.microsoft.com/office/drawing/2014/main" id="{E5B37D1E-8889-5C41-3709-E158F9CAC1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7" t="30702" r="13229" b="22828"/>
          <a:stretch>
            <a:fillRect/>
          </a:stretch>
        </p:blipFill>
        <p:spPr bwMode="auto">
          <a:xfrm>
            <a:off x="4861191" y="8006509"/>
            <a:ext cx="1568325" cy="100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7">
            <a:extLst>
              <a:ext uri="{FF2B5EF4-FFF2-40B4-BE49-F238E27FC236}">
                <a16:creationId xmlns:a16="http://schemas.microsoft.com/office/drawing/2014/main" id="{8AA2FEE5-97D9-B6B2-7BFC-475D69FAD7F1}"/>
              </a:ext>
            </a:extLst>
          </p:cNvPr>
          <p:cNvSpPr txBox="1"/>
          <p:nvPr/>
        </p:nvSpPr>
        <p:spPr>
          <a:xfrm>
            <a:off x="182062" y="4825404"/>
            <a:ext cx="624745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tea, coffee and juice</a:t>
            </a:r>
          </a:p>
          <a:p>
            <a:pPr marL="457200" indent="-457200" algn="ctr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Breakfast bacon butties, cinnamon </a:t>
            </a:r>
            <a:br>
              <a:rPr lang="en-GB" sz="24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buns &amp; pains au </a:t>
            </a:r>
            <a:r>
              <a:rPr lang="en-GB" sz="2400" dirty="0" err="1">
                <a:solidFill>
                  <a:prstClr val="black"/>
                </a:solidFill>
                <a:latin typeface="Calibri" panose="020F0502020204030204"/>
              </a:rPr>
              <a:t>chocolat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indent="-457200" algn="ctr">
              <a:buFont typeface="Arial" panose="020B0604020202020204" pitchFamily="34" charset="0"/>
              <a:buChar char="•"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Hot drinks to takeaway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Delicious lunches – homemade </a:t>
            </a:r>
            <a:br>
              <a:rPr lang="en-GB" sz="24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bread &amp; soup, quiche &amp; salads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Cream teas</a:t>
            </a:r>
          </a:p>
          <a:p>
            <a:pPr marL="457200" marR="0" lvl="0" indent="-4572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H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omemade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cake &amp; traybakes</a:t>
            </a:r>
          </a:p>
          <a:p>
            <a:pPr marL="457200" indent="-457200" algn="ctr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Hot chocolate </a:t>
            </a:r>
            <a:br>
              <a:rPr lang="en-GB" sz="2400" dirty="0">
                <a:solidFill>
                  <a:prstClr val="black"/>
                </a:solidFill>
                <a:latin typeface="Calibri" panose="020F0502020204030204"/>
              </a:rPr>
            </a:br>
            <a:br>
              <a:rPr lang="en-GB" sz="24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1600" i="1" dirty="0">
                <a:solidFill>
                  <a:prstClr val="black"/>
                </a:solidFill>
                <a:latin typeface="Calibri" panose="020F0502020204030204"/>
              </a:rPr>
              <a:t>V</a:t>
            </a:r>
            <a:r>
              <a:rPr kumimoji="0" lang="en-GB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egetarian</a:t>
            </a:r>
            <a:r>
              <a:rPr kumimoji="0" lang="en-GB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00" i="1" dirty="0">
                <a:solidFill>
                  <a:prstClr val="black"/>
                </a:solidFill>
                <a:latin typeface="Calibri" panose="020F0502020204030204"/>
              </a:rPr>
              <a:t>&amp; vegan options</a:t>
            </a: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797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6f36743-8ce9-404e-87fa-07297cfe3a15}" enabled="1" method="Privileged" siteId="{56e28c8c-f2b2-421a-b0bf-aaca6455aa4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220</TotalTime>
  <Words>85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Freestyle Script</vt:lpstr>
      <vt:lpstr>Ink Free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Gaskarth, Mary (MAN-CMC)</dc:creator>
  <cp:lastModifiedBy>Mary Gaskarth</cp:lastModifiedBy>
  <cp:revision>3</cp:revision>
  <dcterms:created xsi:type="dcterms:W3CDTF">2023-05-15T12:24:08Z</dcterms:created>
  <dcterms:modified xsi:type="dcterms:W3CDTF">2026-05-10T08:25:34Z</dcterms:modified>
</cp:coreProperties>
</file>