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9906000" cy="6858000" type="A4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99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A7FB5845-2FBE-4C31-93BE-DBC7DB645EBA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D9F989E4-2643-425F-9522-3F7374F39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612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1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75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62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41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22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318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11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2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2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57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A8460-FD38-4544-B918-8E3A1AD37C7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709D9-3EE2-4061-A8CF-AB6EF86DB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679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5340" b="5692"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516711" y="6149502"/>
            <a:ext cx="3155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Bookman Old Style" panose="02050604050505020204" pitchFamily="18" charset="0"/>
              </a:rPr>
              <a:t>ALL WELCOME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1310" y="357028"/>
            <a:ext cx="3229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ookman Old Style" panose="02050604050505020204" pitchFamily="18" charset="0"/>
              </a:rPr>
              <a:t>Mothering Sunday </a:t>
            </a:r>
          </a:p>
          <a:p>
            <a:pPr algn="ctr"/>
            <a:r>
              <a:rPr lang="en-GB" sz="2400" b="1" dirty="0">
                <a:latin typeface="Bookman Old Style" panose="02050604050505020204" pitchFamily="18" charset="0"/>
              </a:rPr>
              <a:t>Family Service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72011" y="1340688"/>
            <a:ext cx="3400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ookman Old Style" panose="02050604050505020204" pitchFamily="18" charset="0"/>
              </a:rPr>
              <a:t>Holy Trinity Church</a:t>
            </a:r>
          </a:p>
          <a:p>
            <a:pPr algn="ctr"/>
            <a:r>
              <a:rPr lang="en-GB" sz="2400" b="1" dirty="0">
                <a:latin typeface="Bookman Old Style" panose="02050604050505020204" pitchFamily="18" charset="0"/>
              </a:rPr>
              <a:t>Long </a:t>
            </a:r>
            <a:r>
              <a:rPr lang="en-GB" sz="2400" b="1" dirty="0" err="1">
                <a:latin typeface="Bookman Old Style" panose="02050604050505020204" pitchFamily="18" charset="0"/>
              </a:rPr>
              <a:t>Melford</a:t>
            </a:r>
            <a:endParaRPr lang="en-GB" sz="2400" b="1" dirty="0"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01310" y="2875002"/>
            <a:ext cx="32969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Bookman Old Style" panose="02050604050505020204" pitchFamily="18" charset="0"/>
              </a:rPr>
              <a:t>Sunday 15</a:t>
            </a:r>
            <a:r>
              <a:rPr lang="en-GB" sz="2400" b="1" baseline="30000" dirty="0">
                <a:latin typeface="Bookman Old Style" panose="02050604050505020204" pitchFamily="18" charset="0"/>
              </a:rPr>
              <a:t>th</a:t>
            </a:r>
            <a:r>
              <a:rPr lang="en-GB" sz="2400" b="1" dirty="0">
                <a:latin typeface="Bookman Old Style" panose="02050604050505020204" pitchFamily="18" charset="0"/>
              </a:rPr>
              <a:t> March</a:t>
            </a:r>
          </a:p>
          <a:p>
            <a:pPr algn="ctr"/>
            <a:r>
              <a:rPr lang="en-GB" sz="2400" b="1" dirty="0">
                <a:latin typeface="Bookman Old Style" panose="02050604050505020204" pitchFamily="18" charset="0"/>
              </a:rPr>
              <a:t>at 10.30am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191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</TotalTime>
  <Words>16</Words>
  <Application>Microsoft Office PowerPoint</Application>
  <PresentationFormat>A4 Paper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Chadbrook Admin</dc:creator>
  <cp:lastModifiedBy>Chadbrook Office</cp:lastModifiedBy>
  <cp:revision>21</cp:revision>
  <cp:lastPrinted>2016-02-22T16:24:21Z</cp:lastPrinted>
  <dcterms:created xsi:type="dcterms:W3CDTF">2016-01-08T11:28:35Z</dcterms:created>
  <dcterms:modified xsi:type="dcterms:W3CDTF">2026-01-30T08:40:12Z</dcterms:modified>
</cp:coreProperties>
</file>