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FF99CC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52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BD1BB-F0E3-60DF-EC5B-988EF7337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74B49-222C-5297-30C6-67858318C1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F6A5E-E88A-7272-0CA7-F87739EC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73B2B-116B-3C1A-4E25-2A20C731C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59341-7081-C951-41BF-6EE35FF48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297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5F90C-0AE1-A149-2118-69CB377ED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F8A1C-0BA9-5E87-02A1-A3D2394A5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A5C86-1CA0-DA14-58D0-957ECCD0F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1997F-C84C-12DA-630C-851A7085D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01F20-E79F-2D96-215A-045CDE3A0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3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9875FD-3CE8-D43C-C00D-7C689B93EC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5E8ED5-91DF-BDB0-C9C3-ECFF71639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EC06A-B9DA-617B-5FBE-A3842907F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DFA14-7C3D-0782-40CA-6D2B68C57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3E81B-D382-A47F-B2E0-2B7CB6392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864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E2A68-C799-6AFA-B4FB-0AA29211F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8E92D-79E7-2514-37E6-8A3DD61CC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5D7E1-1014-0526-0313-133E24BEF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AB84A-B57D-3FA3-6FA6-BC5AF4CD6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EFD65-0CEC-D66B-EA80-6E646C291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76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3A2D0-8F5F-7211-C7D0-B78305E7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29447-7591-5CB0-A55E-0AD557FB9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84131-97F7-FAA6-726C-DB0D9791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037CD-0402-4199-5FF4-CE46C397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BD53D-A88E-D407-EDBC-04676EBF4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55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04A6-324A-0338-7BB6-A697B309C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19B87-2029-495A-030F-911BB3235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6B9BF-56D1-95D9-0D5A-4AA2E6C5C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C5F06-B073-0A32-4795-7F3BE8BE0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B812AD-C386-15AA-EDE9-C8697A235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F7CB1-57B8-2BCA-F22E-5B060AF17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83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1ADEA-540E-C9A7-81DA-5A5477774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9D1E7-43B0-BFFD-C942-53D9E7356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4D6099-C242-487B-A4B8-87F98A3E7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ACE43-C0BF-8C8A-E4FE-23E48641C5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E1B307-5C07-4479-A5B2-37A570BDF6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D8E990-8D94-75CC-6CCE-2CE053D80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0CC920-26DD-C7F9-B58B-1B58448CB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BA3A6E-20B4-7FA8-0A5B-53C1C37DF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5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6E3A4-79D9-A767-9004-1787FDFB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80322C-5BE2-2D98-5A9B-C677C4972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9E68CE-9197-B1EC-6E94-27DD18B69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D75AB2-B245-A03F-1C46-48CE95943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185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3726D-27BB-C583-C423-A2113A653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EC191-CFA8-6C6B-E329-F009EF99D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4F6132-BD2C-2E94-44AD-5712DAB9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76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28FD7-CC86-6F46-A76E-1C62542BB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1C850-67DB-9FBB-28C1-13FFD7292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34118-DFE8-F1B3-F9B4-12C576A02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24299-9B5C-14E3-F8FD-979606294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C9E950-06CE-F9A4-2B66-D1D52C211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79ABC-7378-1070-2F1E-A1C4A1C4A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35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08C9-BE83-BB7B-0850-8F55C2DD6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E34A5C-BF0B-8F21-E724-B90269B8BE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E822DB-3750-9AE4-2BAF-882CB35415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D322F-EAFE-639E-43F0-A7450630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8BDCF-E2BD-CA93-2316-36C022CE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F6888-6EF5-BC16-3ABF-BAADFF4EB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60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42F794-F9A2-8EDB-D6C4-604E54AA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7E931-E9DB-58C4-2DAD-AE4F089DA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09DA9-4946-9115-8D1E-90A99670C0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6FD519-1FBE-4C1F-94CD-9F65ABA1B63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1190E-93B0-EA2A-B1DA-45B1B3FA8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CB8CC-16CF-CBEB-C624-5082373841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791322-F69A-4E2A-89CE-40734DE70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6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12673-daffodils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>
            <a:alpha val="40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B02791-8F08-94F4-FB56-88854D15C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4B349C-29F0-B23F-DCA8-20A30C5B5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0624104">
            <a:off x="8900643" y="923312"/>
            <a:ext cx="3822222" cy="50113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214DF92-0585-ACEE-DA85-C1A828AD2A46}"/>
              </a:ext>
            </a:extLst>
          </p:cNvPr>
          <p:cNvSpPr txBox="1"/>
          <p:nvPr/>
        </p:nvSpPr>
        <p:spPr>
          <a:xfrm>
            <a:off x="-218807" y="488334"/>
            <a:ext cx="1241080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Family Communion </a:t>
            </a:r>
          </a:p>
          <a:p>
            <a:pPr algn="ctr"/>
            <a:r>
              <a:rPr lang="en-GB" sz="6000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</a:p>
          <a:p>
            <a:pPr algn="ctr"/>
            <a:r>
              <a:rPr lang="en-GB" sz="6000" b="1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Mothers Day </a:t>
            </a:r>
          </a:p>
          <a:p>
            <a:pPr algn="ctr"/>
            <a:endParaRPr lang="en-GB" sz="2000" b="1" i="1" dirty="0">
              <a:solidFill>
                <a:srgbClr val="CC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6000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Sunday 15</a:t>
            </a:r>
            <a:r>
              <a:rPr lang="en-GB" sz="6000" i="1" baseline="300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6000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March 2026</a:t>
            </a:r>
          </a:p>
          <a:p>
            <a:pPr algn="ctr"/>
            <a:r>
              <a:rPr lang="en-GB" sz="6000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 11am </a:t>
            </a:r>
          </a:p>
          <a:p>
            <a:pPr algn="ctr"/>
            <a:endParaRPr lang="en-GB" sz="2000" i="1" dirty="0">
              <a:solidFill>
                <a:srgbClr val="CC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6000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Saints Church, Glazebury </a:t>
            </a:r>
          </a:p>
        </p:txBody>
      </p:sp>
    </p:spTree>
    <p:extLst>
      <p:ext uri="{BB962C8B-B14F-4D97-AF65-F5344CB8AC3E}">
        <p14:creationId xmlns:p14="http://schemas.microsoft.com/office/powerpoint/2010/main" val="409514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Clifton</dc:creator>
  <cp:lastModifiedBy>David Clifton</cp:lastModifiedBy>
  <cp:revision>1</cp:revision>
  <dcterms:created xsi:type="dcterms:W3CDTF">2026-03-11T11:46:53Z</dcterms:created>
  <dcterms:modified xsi:type="dcterms:W3CDTF">2026-03-11T12:15:06Z</dcterms:modified>
</cp:coreProperties>
</file>