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13D6A-4D75-164C-9DCF-59062FC4DEB9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D2BFB-5FD4-7944-9666-1F9E2199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5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D2BFB-5FD4-7944-9666-1F9E21997A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8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50EC-8270-544A-BBC4-E528D5EF7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31411-5C96-FC40-B305-47A0132AE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1F99-4C7B-FC41-BFDE-C6752284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35BB-29EB-3848-A25D-E5E9977C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29E0-8A7E-3345-8506-230D4FA3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6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991F-B01D-A845-8C77-0C807300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BEB7F-2C37-7C4E-9159-95D1CFA74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36BD6-82C0-004B-A26A-09686A87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89969-4B03-4347-A6A1-E207F7CF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A64E6-8E8F-6046-8F9C-C5F614AC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449DA-15A9-6143-8F33-9C63A3D92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9A378-65CB-4642-B001-A596E747B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AD014-B0CB-3C49-8CD3-8905D159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1FC8E-2890-C848-8766-61F42ABD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2675D-AA6E-4243-B0D1-E4F241B8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8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ACBA-A7E4-5345-8F54-2CBFC5903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EEA0-ACD0-3E4D-B291-019676955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88334-1A14-D348-8CAA-ADCE1071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A962D-D648-6048-9A48-C121AE01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400E9-03B1-134A-948C-DAE1FE8E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3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4F6F5-4434-9D40-ACA7-B87B8912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28AAE-A2A5-0442-81CB-B280F1DF2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0B950-A77E-4B47-B7D5-44EEC20D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7CA0-2C0A-1348-948A-16E3F1C12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CD710-2888-F442-B5D4-20EDF005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2654-4918-A242-8CDE-BB8A714E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A89-1BF1-7B40-A4BA-7492D675A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EE4B9-212A-C646-938B-4FD700215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D5059-D722-9E46-BF53-229E793B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676B7-CD62-B046-AB37-FABC7187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6F837-0744-F141-8E29-FDAEDF27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D60F2-CE3A-8341-9594-6A22AD91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C5623-3E6D-8249-99E0-33022BD0B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B17CE-4B0A-8A47-80DB-210C1E191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2E19C-CE53-654E-A679-7D84734CD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EB92E-F376-5D40-9E02-A3195A51F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0C095-05A7-3044-B112-6F2D0F88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62438-2A22-744D-A8E4-1DBBA0F4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1497F5-E2D2-EA44-84CA-3CA56352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8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08EC9-7753-104B-8587-3F697B84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0450A-56BB-FA46-BD0A-C08E7B3A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C9F6E-6781-0444-8793-D39047CA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EC64D-5B82-B743-8530-539D4206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F72A7-C2E9-7D44-8DAE-9647A60F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B003E-EAD9-794D-A241-10156699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6E268-5E5B-B343-8BEE-707AEE5B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0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21B6C-1E81-1C43-B0F2-2E8C46B2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CC58A-D160-804F-873A-B21A4C2EB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778F7-065A-7046-B4EC-2455A3628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8874D-85F2-3D40-9FEB-AB12726F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7E65F-4F58-CF46-AB00-98EB7CAC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1B3E5-4A21-374D-9160-7C60561B6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6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F5C0-9C07-AD43-ADD5-8469B89B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8C92D-B9E4-A743-940D-0445F29B8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64E2D-517B-8C46-A32D-71EB0713F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4CD70-6B6A-F04F-840E-7A6287A4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C79E2-40A1-DA44-9DD3-E808E722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A7BE0-BCCA-9C40-ABDF-136E051A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7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A7A1D-140A-8C4B-9BA7-B0F603A5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F24E5-9594-4648-9499-3EAC7D86B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745B9-931E-0C44-BB65-8FC8F19B5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856F6-E86C-FD46-85B7-5628A242D2B2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06105-1BF4-1D45-A055-62A25BE10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8B6CC-E484-6A40-93F6-3F11685BC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D9828-2303-D848-BB83-95FC8796B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6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D35FD-B9EF-E441-A656-B70F6B53D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9315" y="3621978"/>
            <a:ext cx="7501011" cy="1436910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rgbClr val="FFFFFF"/>
                </a:solidFill>
              </a:rPr>
              <a:t>Church Yard Clean Up</a:t>
            </a:r>
            <a:br>
              <a:rPr lang="en-US" sz="4200" b="1" dirty="0">
                <a:solidFill>
                  <a:srgbClr val="FFFFFF"/>
                </a:solidFill>
              </a:rPr>
            </a:br>
            <a:r>
              <a:rPr lang="en-US" sz="4200" b="1" dirty="0">
                <a:solidFill>
                  <a:srgbClr val="FFFFFF"/>
                </a:solidFill>
              </a:rPr>
              <a:t>Saturday March 28</a:t>
            </a:r>
            <a:r>
              <a:rPr lang="en-US" sz="4200" b="1" baseline="30000" dirty="0">
                <a:solidFill>
                  <a:srgbClr val="FFFFFF"/>
                </a:solidFill>
              </a:rPr>
              <a:t>th</a:t>
            </a:r>
            <a:r>
              <a:rPr lang="en-US" sz="4200" b="1" dirty="0">
                <a:solidFill>
                  <a:srgbClr val="FFFFFF"/>
                </a:solidFill>
              </a:rPr>
              <a:t> from 10am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E11DC-BE08-CD42-A3AC-AC624AC00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8357" y="5550568"/>
            <a:ext cx="7092214" cy="77897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E7E6E6"/>
                </a:solidFill>
              </a:rPr>
              <a:t>No experience necessary, bring your own gardening gloves and tools.   Stay for as long as you feel able.  Refreshments provided.</a:t>
            </a:r>
          </a:p>
        </p:txBody>
      </p:sp>
      <p:pic>
        <p:nvPicPr>
          <p:cNvPr id="7" name="Picture 6" descr="Person holding handles of large garden shears, pruning thin bare branch of small tree outdoors">
            <a:extLst>
              <a:ext uri="{FF2B5EF4-FFF2-40B4-BE49-F238E27FC236}">
                <a16:creationId xmlns:a16="http://schemas.microsoft.com/office/drawing/2014/main" id="{52B587A2-F4E7-6546-9AB2-C68BCF600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4" r="-4"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Picture 4" descr="Wheelbarrow full of fruit, piled with cut branches on top">
            <a:extLst>
              <a:ext uri="{FF2B5EF4-FFF2-40B4-BE49-F238E27FC236}">
                <a16:creationId xmlns:a16="http://schemas.microsoft.com/office/drawing/2014/main" id="{0040409A-1C69-0B48-9332-86E20BBC4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4" r="5" b="5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Picture 8" descr="Group of gardening tools on a wall">
            <a:extLst>
              <a:ext uri="{FF2B5EF4-FFF2-40B4-BE49-F238E27FC236}">
                <a16:creationId xmlns:a16="http://schemas.microsoft.com/office/drawing/2014/main" id="{2CA7A7C4-CA38-BC41-AAD3-CF14739CA4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00" r="6690" b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Raking autumn leaves outdoors">
            <a:extLst>
              <a:ext uri="{FF2B5EF4-FFF2-40B4-BE49-F238E27FC236}">
                <a16:creationId xmlns:a16="http://schemas.microsoft.com/office/drawing/2014/main" id="{12B037B9-2131-EB4B-9672-CA7CF45DE8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51" r="-4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011C9-5F7B-37DB-9D23-B2D426D5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A134C-00D0-2233-27E1-A2C545C50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37DD68-3D59-7561-8400-614EBF9639C1}"/>
              </a:ext>
            </a:extLst>
          </p:cNvPr>
          <p:cNvSpPr txBox="1"/>
          <p:nvPr/>
        </p:nvSpPr>
        <p:spPr>
          <a:xfrm>
            <a:off x="3048990" y="2831805"/>
            <a:ext cx="6097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E4E6EB"/>
                </a:solidFill>
                <a:effectLst/>
                <a:latin typeface="inherit"/>
              </a:rPr>
              <a:t>Church Yard Clean Up </a:t>
            </a:r>
            <a:br>
              <a:rPr lang="en-GB" b="1" i="0" u="none" strike="noStrike" dirty="0">
                <a:solidFill>
                  <a:srgbClr val="E4E6EB"/>
                </a:solidFill>
                <a:effectLst/>
                <a:latin typeface="inherit"/>
              </a:rPr>
            </a:br>
            <a:r>
              <a:rPr lang="en-GB" b="1" i="0" u="none" strike="noStrike" dirty="0">
                <a:solidFill>
                  <a:srgbClr val="E4E6EB"/>
                </a:solidFill>
                <a:effectLst/>
                <a:latin typeface="inherit"/>
              </a:rPr>
              <a:t>Saturday November 9th 10.00am</a:t>
            </a:r>
            <a:r>
              <a:rPr lang="en-GB" b="0" i="0" u="none" strike="noStrike" dirty="0">
                <a:solidFill>
                  <a:srgbClr val="E4E6EB"/>
                </a:solidFill>
                <a:effectLst/>
                <a:latin typeface="inherit"/>
              </a:rPr>
              <a:t>. Lets get the Church yard looking really tidy for Remembrance Day, No experience necessary, bring your own gardening gloves and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94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68</Words>
  <Application>Microsoft Macintosh PowerPoint</Application>
  <PresentationFormat>Widescreen</PresentationFormat>
  <Paragraphs>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inherit</vt:lpstr>
      <vt:lpstr>Office Theme</vt:lpstr>
      <vt:lpstr>Church Yard Clean Up Saturday March 28th from 10am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Church Yard Clean Up Saturday October 29th 10.00</dc:title>
  <dc:creator>hilary clarkson</dc:creator>
  <cp:lastModifiedBy>hilary clarkson</cp:lastModifiedBy>
  <cp:revision>6</cp:revision>
  <cp:lastPrinted>2026-02-05T17:54:42Z</cp:lastPrinted>
  <dcterms:created xsi:type="dcterms:W3CDTF">2022-08-23T17:18:00Z</dcterms:created>
  <dcterms:modified xsi:type="dcterms:W3CDTF">2026-02-05T19:59:20Z</dcterms:modified>
</cp:coreProperties>
</file>