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1429"/>
  </p:normalViewPr>
  <p:slideViewPr>
    <p:cSldViewPr snapToGrid="0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287F4-5CDC-502C-54E3-6361D7F3C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929E7-9E5A-124D-7E38-B33A17A63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E127B-A882-4251-0138-A2162F55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C9172-E095-E8D3-5C16-85C809337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B2D6A2-E2D2-D201-040C-029F232E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7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1BFE1-D31D-3779-D780-FC636768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8D73E4-E6D5-FEB0-7112-7CF3ECDA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CF624-92FA-27DC-C19B-9229527D9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F0B97-82A9-0A4E-A845-3A264AB6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3E2E8-7DA4-1F3B-D3BA-543598DE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8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8BF71-536F-1B70-95C6-4A2D3BC79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BAC07-A09C-12A6-A011-A430CE6E88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DBC9F-70DB-D037-CF2C-AF0BE87B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BE8B3-181C-DC84-F9D9-0A6FF267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8E42E-AAAB-F7DC-D603-E4F31F346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94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B812-C904-B65A-25AA-0767BD2F9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EEB42-2DAC-149B-4FBF-47CADC9C6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E9549-CA91-453D-03CE-64401C90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82856-1D51-6837-D21C-0377EE4E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B0CC-AC87-58A9-A791-E87962CDD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27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D054A-984C-FE41-CBDE-973E5CF24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42441-9D84-73F9-113A-03C735FA8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B0CD07-B151-CC8F-1725-F2634048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1793F-2D0F-77D1-28E9-55210A3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F2BC8-614A-0C58-2BB6-E115C7436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92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5AA9C-1263-106A-515C-945F5B68C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52958-7CDA-26B6-0A50-C9B2A4D97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5BA2C-2F1B-139B-C657-A59A591FD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9A86BB-A40C-BC13-DBD2-59AEDBF0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5DE36-3CF4-1EDC-7BC7-1C36EEC0C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8E7B6-6D6F-9FD0-CA69-6BB6918D5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9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16FC-598E-D565-3F7D-24DD853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996C5-CAE7-D655-F4DC-72CBFB2F8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24556C-9DFE-5978-7507-B975CAC6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280E8-1636-F933-5AF5-ECDA65442C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26DF0-50D0-3F18-8513-542BFBA1EB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4A371B-45F0-2560-4DD7-0D4E2DE6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FF0CE-E59A-5E5D-7A19-7F9C312F8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7B6B6B-C606-55F8-38BB-74A8206E1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D0D7-41BE-3622-CFAA-BFC1B109F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CE61-883A-DBE7-385E-C4047673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17A4B-FFAF-4366-A8FA-81EE048A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9B54C7-2B95-1414-914C-33DFA6E4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2DB468-2A82-AD4D-176C-74F6188B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E02BE-3419-D140-5A85-324AA642F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6BC6C-7847-8529-482D-B1CF63B7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1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22CB-2F46-4E5A-5625-FD9F25385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CCDEA-E3CB-537B-A792-E707BB361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3B3BBE-D619-0325-870B-0116E1527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8824A-49E4-6C76-ED5D-9738CEC99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6F193-818F-0DBB-D212-D89F43F8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E0375-105E-1559-EC47-7A4E54A52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7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FBBC-66F3-F9CF-E776-BF7D198B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CAC18F-B4BC-1D96-7200-C0B00ECF6E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1C543-B45E-EC0E-F68A-28BC9A625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7E136-B454-72C9-8C18-283DCC70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2D9E7-B516-53EF-4B49-BA3525C7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7100C-D4CA-E8D4-E65E-CA65D1ED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4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EBE087-89BF-BCDB-3DC8-D292411A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6C75D9-6212-4371-01BE-38D5DF1F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442F5-C84D-AB40-BA89-DFA950DA08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67FE-41AD-AB48-A8EF-8F4B73354B23}" type="datetimeFigureOut">
              <a:rPr lang="en-US" smtClean="0"/>
              <a:t>2/23/26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75FAE-9BDA-2B5F-7CA6-D98F5A311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687BF-7D88-C920-7A95-AAC6B3E8A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222B3-2F70-9449-8166-EEF698C9C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19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lor Cover">
            <a:extLst>
              <a:ext uri="{FF2B5EF4-FFF2-40B4-BE49-F238E27FC236}">
                <a16:creationId xmlns:a16="http://schemas.microsoft.com/office/drawing/2014/main" id="{8B2B1708-8CE4-4A20-94F5-55118AE2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4BE2F-C43D-43D9-A96D-152600326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E7400609-3385-4926-AD61-85A199F074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9E9E1A20-C3CA-40B4-8D3A-3EAC12D69A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Heart button">
            <a:extLst>
              <a:ext uri="{FF2B5EF4-FFF2-40B4-BE49-F238E27FC236}">
                <a16:creationId xmlns:a16="http://schemas.microsoft.com/office/drawing/2014/main" id="{DE95EBBB-50E1-0367-F37D-FFEE7CF5F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298" y="2620883"/>
            <a:ext cx="5259410" cy="4048857"/>
          </a:xfrm>
          <a:prstGeom prst="rect">
            <a:avLst/>
          </a:prstGeom>
        </p:spPr>
      </p:pic>
      <p:pic>
        <p:nvPicPr>
          <p:cNvPr id="4" name="Picture 3" descr="A logo for a church&#10;&#10;AI-generated content may be incorrect.">
            <a:extLst>
              <a:ext uri="{FF2B5EF4-FFF2-40B4-BE49-F238E27FC236}">
                <a16:creationId xmlns:a16="http://schemas.microsoft.com/office/drawing/2014/main" id="{23A1E762-C915-6773-EA9D-92B9B1A4D1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9" y="0"/>
            <a:ext cx="5338609" cy="2142178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68126B8-DE72-223D-959C-09D19B36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46" y="1"/>
            <a:ext cx="6036589" cy="6814278"/>
          </a:xfrm>
        </p:spPr>
        <p:txBody>
          <a:bodyPr anchor="b">
            <a:noAutofit/>
          </a:bodyPr>
          <a:lstStyle/>
          <a:p>
            <a:r>
              <a:rPr lang="en-US" sz="5400" b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Mothering Sunday Service</a:t>
            </a:r>
            <a:br>
              <a:rPr lang="en-GB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5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0" b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Sunday </a:t>
            </a:r>
            <a:r>
              <a:rPr lang="en-US" sz="5000" b="1" kern="100" dirty="0">
                <a:solidFill>
                  <a:schemeClr val="bg1"/>
                </a:solidFill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5000" b="1" kern="100" baseline="300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5000" b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 </a:t>
            </a:r>
            <a:br>
              <a:rPr lang="en-US" sz="5000" b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000" b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10.30am</a:t>
            </a:r>
            <a:br>
              <a:rPr lang="en-GB" sz="5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5400" b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Followed by refreshments</a:t>
            </a:r>
            <a:b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i="1" kern="100" dirty="0">
                <a:solidFill>
                  <a:schemeClr val="bg1"/>
                </a:solidFill>
                <a:effectLst/>
                <a:latin typeface="Trebuchet MS" panose="020B070302020209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VERY WELCOME</a:t>
            </a:r>
            <a:br>
              <a:rPr lang="en-GB" sz="36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7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Mothering Sunday Service   Sunday 15th March  10.30am   Followed by refreshments ALL VERY WELCOME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Mothering Sunday Service   Sunday 30th March 10.30am   Followed by refreshments ALL VERY WELCOME </dc:title>
  <dc:creator>hilary clarkson</dc:creator>
  <cp:lastModifiedBy>hilary clarkson</cp:lastModifiedBy>
  <cp:revision>4</cp:revision>
  <cp:lastPrinted>2026-02-23T17:16:32Z</cp:lastPrinted>
  <dcterms:created xsi:type="dcterms:W3CDTF">2025-03-02T17:50:50Z</dcterms:created>
  <dcterms:modified xsi:type="dcterms:W3CDTF">2026-02-23T20:36:59Z</dcterms:modified>
</cp:coreProperties>
</file>