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C09E-BF7B-43CD-D25C-B09BCDF7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165AD-DF2D-D115-807D-1C033AEA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5D40-A0F4-1538-9254-9F430CF5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93D2-1824-C998-2DC2-7DEA598A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5CE7B-51A8-8C8F-9F1F-B418C076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43FD-F323-08BF-54BE-AD9DBF84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203B9-1CBE-4FA6-0C22-93F4B8DC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91D9-6B2D-3C6B-2F41-DEAF70A4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A7AF-9C65-CA39-92EA-D298A793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9B563-AACF-D792-5677-87458DFC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64AE2-32B2-7713-6B73-114AB19C2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D734C-167B-FBC9-E088-C5B46DC4F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7C73A-21FA-A4A7-C86F-14CAC209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1F57-49AB-3387-D570-0B04C57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FF66C-925B-F942-A8E6-B9228EDF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4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14E6-354F-18ED-F36A-B5A271E6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99F84-E5F1-6ED0-63C6-5721DF19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B190-8B77-54C5-AEFA-23B0D6F4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56A4-FD2D-25BF-3665-80FDDD8C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7AF9-3BDE-B914-2288-F958D174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2DE1-127C-8DFD-F3D1-CA2EAAC7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D038-C790-B0C7-5B8E-7C0AB25E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1A89-0609-7DD6-C795-462700E2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18AE-C549-71E9-C152-441BE2AC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C9DC-015B-D35E-2E0D-4FE5B782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EE6E-B695-342F-95B8-A55FC06A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537A-67DB-C7D1-483A-EA5BDA292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378-42B4-ACF2-CCAA-F2F9B6BEB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DCE1-020D-40EE-52DF-13EBBD09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0444-56FC-81E9-D64A-F2FFC897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6C9D2-8656-B403-8B45-2BD01D31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63A-F06C-80C1-A122-6C28024E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20AC2-5DA6-EF1B-3F4A-DA31A9AA9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5C2B2-CC00-11F4-B2ED-13B55B655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09088-50E2-B36D-F121-8676BDCD9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E3FBA-F753-E535-644C-248C06DEF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4C4F6-C159-2392-A34D-77D6C66F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78E13-7F1F-DB3A-5269-D8620306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8ED9-54D0-AAA7-C633-8DD7A487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D2FB-8157-43B5-04CB-1837100A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FB95D-2040-310C-E165-D4A7B296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0D00E-EEE8-E66E-6895-E6DD0A3A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14ADD-9521-2E30-DFCA-BA8027AB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497EC-DCEA-81E0-799D-2B2F4C82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87B4A-F34D-4D4D-F054-5793A300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5C20-AF44-7873-EDF5-67F723D6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4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674A-6DC1-BF9D-FF19-12BA9D39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B6ED-59B9-AA84-164B-D739E71F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8BB2-FA50-56A4-0C4F-5C46FA390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E5006-39BD-50CB-3748-B69DB9BD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5B129-617D-A260-3D35-337DA0CC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86375-CB28-88F9-6C9D-9B1E0C5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0B91-C4E4-4D2B-50E1-6DE9F80D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9BD6D-4A26-5ABF-8D50-F1816280C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C676C-81B1-EB94-6828-F5BFBBB9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4E1EE-9CEB-107C-FBCA-3B907270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E197C-B363-D8BB-C04B-46B7469C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EB27-36B4-3CDD-3376-4F5F46F3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726FA-ADF5-16D1-AF53-97A065A4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42A32-05C1-A147-5558-78B83A25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80BD-8976-0B4D-3A53-110F1F984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306E1-99C4-48B8-B310-B3513C656CE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5CAB-F80D-6421-6D0F-7492B83A0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0D80-62D4-90A5-8271-8B65AD164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22757-5928-4B01-B3BB-67D2FF76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2D4B-F902-71DF-480E-7EF142EAC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D073A-A1AA-EBA8-250C-4E41BC627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E1622-3BD0-9869-FCB4-5B8554EB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 Pavey</dc:creator>
  <cp:lastModifiedBy>Jacqui Pavey</cp:lastModifiedBy>
  <cp:revision>1</cp:revision>
  <dcterms:created xsi:type="dcterms:W3CDTF">2026-01-29T14:14:58Z</dcterms:created>
  <dcterms:modified xsi:type="dcterms:W3CDTF">2026-01-29T14:15:47Z</dcterms:modified>
</cp:coreProperties>
</file>