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handoutMasterIdLst>
    <p:handoutMasterId r:id="rId4"/>
  </p:handoutMasterIdLst>
  <p:sldIdLst>
    <p:sldId id="265" r:id="rId2"/>
  </p:sldIdLst>
  <p:sldSz cx="9144000" cy="6858000" type="screen4x3"/>
  <p:notesSz cx="6881813" cy="100028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50" userDrawn="1">
          <p15:clr>
            <a:srgbClr val="A4A3A4"/>
          </p15:clr>
        </p15:guide>
        <p15:guide id="2" pos="216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434" autoAdjust="0"/>
  </p:normalViewPr>
  <p:slideViewPr>
    <p:cSldViewPr>
      <p:cViewPr varScale="1">
        <p:scale>
          <a:sx n="103" d="100"/>
          <a:sy n="103" d="100"/>
        </p:scale>
        <p:origin x="179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-2928" y="-96"/>
      </p:cViewPr>
      <p:guideLst>
        <p:guide orient="horz" pos="3150"/>
        <p:guide pos="216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500141"/>
          </a:xfrm>
          <a:prstGeom prst="rect">
            <a:avLst/>
          </a:prstGeom>
        </p:spPr>
        <p:txBody>
          <a:bodyPr vert="horz" lIns="96476" tIns="48238" rIns="96476" bIns="48238" rtlCol="0"/>
          <a:lstStyle>
            <a:lvl1pPr algn="r">
              <a:defRPr sz="1300"/>
            </a:lvl1pPr>
          </a:lstStyle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00961"/>
            <a:ext cx="2982119" cy="500141"/>
          </a:xfrm>
          <a:prstGeom prst="rect">
            <a:avLst/>
          </a:prstGeom>
        </p:spPr>
        <p:txBody>
          <a:bodyPr vert="horz" lIns="96476" tIns="48238" rIns="96476" bIns="48238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9500961"/>
            <a:ext cx="2982119" cy="500141"/>
          </a:xfrm>
          <a:prstGeom prst="rect">
            <a:avLst/>
          </a:prstGeom>
        </p:spPr>
        <p:txBody>
          <a:bodyPr vert="horz" lIns="96476" tIns="48238" rIns="96476" bIns="48238" rtlCol="0" anchor="b"/>
          <a:lstStyle>
            <a:lvl1pPr algn="r">
              <a:defRPr sz="1300"/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805238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2543" cy="500381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7679" y="0"/>
            <a:ext cx="2982543" cy="500381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8213" y="749300"/>
            <a:ext cx="5005387" cy="3752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68" tIns="45784" rIns="91568" bIns="4578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7545" y="4751230"/>
            <a:ext cx="5506724" cy="4501833"/>
          </a:xfrm>
          <a:prstGeom prst="rect">
            <a:avLst/>
          </a:prstGeom>
        </p:spPr>
        <p:txBody>
          <a:bodyPr vert="horz" lIns="91568" tIns="45784" rIns="91568" bIns="4578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500869"/>
            <a:ext cx="2982543" cy="500380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7679" y="9500869"/>
            <a:ext cx="2982543" cy="500380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r">
              <a:defRPr sz="1200"/>
            </a:lvl1pPr>
          </a:lstStyle>
          <a:p>
            <a:fld id="{7681C99C-1AD3-4D3D-BDFA-67372F184F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571353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E53AE-782D-4D91-B79B-654515A10180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B32BB-F331-4E74-8A8A-6918AAF26B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7973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E53AE-782D-4D91-B79B-654515A10180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B32BB-F331-4E74-8A8A-6918AAF26B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1188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E53AE-782D-4D91-B79B-654515A10180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B32BB-F331-4E74-8A8A-6918AAF26B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607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E53AE-782D-4D91-B79B-654515A10180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B32BB-F331-4E74-8A8A-6918AAF26B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4071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E53AE-782D-4D91-B79B-654515A10180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B32BB-F331-4E74-8A8A-6918AAF26B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9408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E53AE-782D-4D91-B79B-654515A10180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B32BB-F331-4E74-8A8A-6918AAF26B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9049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E53AE-782D-4D91-B79B-654515A10180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B32BB-F331-4E74-8A8A-6918AAF26B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7521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E53AE-782D-4D91-B79B-654515A10180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B32BB-F331-4E74-8A8A-6918AAF26B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4553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E53AE-782D-4D91-B79B-654515A10180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B32BB-F331-4E74-8A8A-6918AAF26B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9144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E53AE-782D-4D91-B79B-654515A10180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B32BB-F331-4E74-8A8A-6918AAF26B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3549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E53AE-782D-4D91-B79B-654515A10180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B32BB-F331-4E74-8A8A-6918AAF26B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8102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9E53AE-782D-4D91-B79B-654515A10180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B32BB-F331-4E74-8A8A-6918AAF26B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65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188640"/>
            <a:ext cx="820891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b="1" dirty="0"/>
              <a:t>Lent Lunches </a:t>
            </a:r>
          </a:p>
          <a:p>
            <a:pPr algn="ctr"/>
            <a:r>
              <a:rPr lang="en-GB" sz="2400" b="1" i="1" dirty="0"/>
              <a:t>usually including a brief reflection</a:t>
            </a:r>
          </a:p>
          <a:p>
            <a:pPr algn="ctr"/>
            <a:r>
              <a:rPr lang="en-GB" sz="3600" b="1" i="1" dirty="0"/>
              <a:t>12.30pm, St Catherine’s Church CO10 9JU</a:t>
            </a:r>
          </a:p>
          <a:p>
            <a:pPr algn="ctr"/>
            <a:r>
              <a:rPr lang="en-GB" sz="3600" b="1" i="1" dirty="0"/>
              <a:t>Fridays - March 6</a:t>
            </a:r>
            <a:r>
              <a:rPr lang="en-GB" sz="3600" b="1" i="1" baseline="30000" dirty="0"/>
              <a:t>th</a:t>
            </a:r>
            <a:r>
              <a:rPr lang="en-GB" sz="3600" b="1" i="1" dirty="0"/>
              <a:t>, 13</a:t>
            </a:r>
            <a:r>
              <a:rPr lang="en-GB" sz="3600" b="1" i="1" baseline="30000" dirty="0"/>
              <a:t>th</a:t>
            </a:r>
            <a:r>
              <a:rPr lang="en-GB" sz="3600" b="1" i="1" dirty="0"/>
              <a:t>, 20</a:t>
            </a:r>
            <a:r>
              <a:rPr lang="en-GB" sz="3600" b="1" i="1" baseline="30000" dirty="0"/>
              <a:t>th</a:t>
            </a:r>
            <a:r>
              <a:rPr lang="en-GB" sz="3600" b="1" i="1" dirty="0"/>
              <a:t> &amp; 27</a:t>
            </a:r>
            <a:r>
              <a:rPr lang="en-GB" sz="3600" b="1" i="1" baseline="30000" dirty="0"/>
              <a:t>th</a:t>
            </a:r>
            <a:endParaRPr lang="en-GB" sz="3600" b="1" i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500974B-0A98-42C9-902B-F53C6A5762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63513"/>
            <a:ext cx="9180512" cy="5246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842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Tm="9000">
        <p:circle/>
      </p:transition>
    </mc:Choice>
    <mc:Fallback xmlns="">
      <p:transition spd="slow" advTm="9000">
        <p:circl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2817</TotalTime>
  <Words>24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MattL</dc:creator>
  <cp:lastModifiedBy>Matthew</cp:lastModifiedBy>
  <cp:revision>83</cp:revision>
  <cp:lastPrinted>2020-01-14T15:14:54Z</cp:lastPrinted>
  <dcterms:created xsi:type="dcterms:W3CDTF">2015-05-19T13:49:47Z</dcterms:created>
  <dcterms:modified xsi:type="dcterms:W3CDTF">2026-02-10T15:05:43Z</dcterms:modified>
</cp:coreProperties>
</file>