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2702" y="7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52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88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21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84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57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467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77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2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12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46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51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836027-D230-4E6E-AF6D-EAE4D062EC4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A76BDE-53C0-430F-A493-7876A8B8D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9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mailto:john.diggle@talk21.com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Music Notes Symbol Stock Illustrations – 38,866 Music Notes Symbol Stock  Illustrations, Vectors &amp; Clipart - Dreamstime">
            <a:extLst>
              <a:ext uri="{FF2B5EF4-FFF2-40B4-BE49-F238E27FC236}">
                <a16:creationId xmlns:a16="http://schemas.microsoft.com/office/drawing/2014/main" id="{9121BDA9-261B-271A-B3AC-FA0CF37BA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261" y="8117111"/>
            <a:ext cx="2374485" cy="1166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4D5AB7E-D50B-C959-D373-226DBD8494B1}"/>
              </a:ext>
            </a:extLst>
          </p:cNvPr>
          <p:cNvSpPr/>
          <p:nvPr/>
        </p:nvSpPr>
        <p:spPr>
          <a:xfrm>
            <a:off x="137127" y="103238"/>
            <a:ext cx="6603135" cy="9659943"/>
          </a:xfrm>
          <a:prstGeom prst="rect">
            <a:avLst/>
          </a:prstGeom>
          <a:noFill/>
          <a:ln w="76200" cmpd="thickThin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DC5F36-54A0-A37F-90E1-97F65D1052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8124" y="338813"/>
            <a:ext cx="1501140" cy="1529715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BAD863C-FA78-77C6-074B-D15A5A010052}"/>
              </a:ext>
            </a:extLst>
          </p:cNvPr>
          <p:cNvSpPr txBox="1"/>
          <p:nvPr/>
        </p:nvSpPr>
        <p:spPr>
          <a:xfrm>
            <a:off x="545690" y="2138522"/>
            <a:ext cx="58403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Traditional </a:t>
            </a:r>
            <a:br>
              <a:rPr lang="en-GB" sz="28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sz="6000" dirty="0">
                <a:solidFill>
                  <a:schemeClr val="accent6">
                    <a:lumMod val="50000"/>
                  </a:schemeClr>
                </a:solidFill>
              </a:rPr>
              <a:t>Sung Evensong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11FD29-5711-A469-5103-783D47142BED}"/>
              </a:ext>
            </a:extLst>
          </p:cNvPr>
          <p:cNvSpPr txBox="1"/>
          <p:nvPr/>
        </p:nvSpPr>
        <p:spPr>
          <a:xfrm>
            <a:off x="518513" y="3616750"/>
            <a:ext cx="5840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accent6">
                    <a:lumMod val="50000"/>
                  </a:schemeClr>
                </a:solidFill>
              </a:rPr>
              <a:t>Service led by John Diggle who is retiring </a:t>
            </a:r>
            <a:br>
              <a:rPr lang="en-GB" sz="2400" i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sz="2400" i="1" dirty="0">
                <a:solidFill>
                  <a:schemeClr val="accent6">
                    <a:lumMod val="50000"/>
                  </a:schemeClr>
                </a:solidFill>
              </a:rPr>
              <a:t>as a Reader this year</a:t>
            </a:r>
            <a:endParaRPr lang="en-GB" sz="54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8B2AF0-5E07-CA71-1898-653229592D57}"/>
              </a:ext>
            </a:extLst>
          </p:cNvPr>
          <p:cNvSpPr txBox="1"/>
          <p:nvPr/>
        </p:nvSpPr>
        <p:spPr>
          <a:xfrm>
            <a:off x="243349" y="4451287"/>
            <a:ext cx="63860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Sunday 8</a:t>
            </a:r>
            <a:r>
              <a:rPr lang="en-GB" sz="3200" baseline="30000" dirty="0">
                <a:solidFill>
                  <a:schemeClr val="accent6">
                    <a:lumMod val="50000"/>
                  </a:schemeClr>
                </a:solidFill>
              </a:rPr>
              <a:t>th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February 2026</a:t>
            </a:r>
          </a:p>
          <a:p>
            <a:pPr algn="ctr"/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at 5pm at St Philip’s Church, Kelsall</a:t>
            </a:r>
            <a:endParaRPr lang="en-GB" sz="6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ECC87D-6881-4463-367B-8F3F38CE487A}"/>
              </a:ext>
            </a:extLst>
          </p:cNvPr>
          <p:cNvSpPr txBox="1"/>
          <p:nvPr/>
        </p:nvSpPr>
        <p:spPr>
          <a:xfrm>
            <a:off x="1095067" y="6112347"/>
            <a:ext cx="469736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i="1" dirty="0"/>
              <a:t>Book of Common Prayer </a:t>
            </a:r>
            <a:r>
              <a:rPr lang="en-GB" sz="2400" dirty="0"/>
              <a:t>liturgy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dirty="0"/>
              <a:t>60-minute service followed by wine and cheese refreshments</a:t>
            </a:r>
            <a:br>
              <a:rPr lang="en-GB" sz="2400" dirty="0"/>
            </a:br>
            <a:endParaRPr lang="en-GB" sz="2400" dirty="0"/>
          </a:p>
          <a:p>
            <a:pPr algn="ctr"/>
            <a:r>
              <a:rPr lang="en-GB" sz="4000" dirty="0"/>
              <a:t>Everyone welcome</a:t>
            </a:r>
            <a:endParaRPr lang="en-GB" sz="8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3EB0A25-E79D-1940-D910-C53B7020E9FA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875" y="5695744"/>
            <a:ext cx="4662496" cy="3496872"/>
          </a:xfrm>
          <a:prstGeom prst="rect">
            <a:avLst/>
          </a:prstGeom>
          <a:noFill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C805B81-95B2-FEB0-54CC-C83861F34B33}"/>
              </a:ext>
            </a:extLst>
          </p:cNvPr>
          <p:cNvSpPr txBox="1"/>
          <p:nvPr/>
        </p:nvSpPr>
        <p:spPr>
          <a:xfrm>
            <a:off x="287458" y="9315611"/>
            <a:ext cx="6718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i="1" dirty="0"/>
              <a:t>Further information: </a:t>
            </a:r>
            <a:r>
              <a:rPr lang="en-GB" i="1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john.diggle@talk21.com</a:t>
            </a:r>
            <a:r>
              <a:rPr lang="en-GB" i="1" dirty="0"/>
              <a:t> or 01829 752608</a:t>
            </a:r>
            <a:endParaRPr lang="en-GB" sz="4400" i="1" dirty="0"/>
          </a:p>
        </p:txBody>
      </p:sp>
      <p:pic>
        <p:nvPicPr>
          <p:cNvPr id="1028" name="Picture 4" descr="Book of Common Prayer Desk Edition - The Prayer Book Society">
            <a:extLst>
              <a:ext uri="{FF2B5EF4-FFF2-40B4-BE49-F238E27FC236}">
                <a16:creationId xmlns:a16="http://schemas.microsoft.com/office/drawing/2014/main" id="{752FA796-331F-BE26-9818-9CC6AFEFA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4547">
            <a:off x="860277" y="669690"/>
            <a:ext cx="1104695" cy="17549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100+ Wine Cheese Tasting Clip Art Stock Illustrations, Royalty-Free Vector  Graphics &amp; Clip Art - iStock">
            <a:extLst>
              <a:ext uri="{FF2B5EF4-FFF2-40B4-BE49-F238E27FC236}">
                <a16:creationId xmlns:a16="http://schemas.microsoft.com/office/drawing/2014/main" id="{13735DA3-A90F-6235-5411-6CB8E232A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827" y="623603"/>
            <a:ext cx="1761048" cy="176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5458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6e28c8c-f2b2-421a-b0bf-aaca6455aa4d}" enabled="0" method="" siteId="{56e28c8c-f2b2-421a-b0bf-aaca6455aa4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59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Mary Gaskarth</dc:creator>
  <cp:lastModifiedBy>Susan Banks</cp:lastModifiedBy>
  <cp:revision>2</cp:revision>
  <dcterms:created xsi:type="dcterms:W3CDTF">2026-01-12T19:04:15Z</dcterms:created>
  <dcterms:modified xsi:type="dcterms:W3CDTF">2026-01-16T11:20:21Z</dcterms:modified>
</cp:coreProperties>
</file>