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8783638"/>
  <p:notesSz cx="6858000" cy="9144000"/>
  <p:embeddedFontLst>
    <p:embeddedFont>
      <p:font typeface="Gotham" panose="020B0604020202020204" charset="0"/>
      <p:regular r:id="rId12"/>
    </p:embeddedFont>
  </p:embeddedFontLst>
  <p:defaultTextStyle>
    <a:defPPr>
      <a:defRPr lang="en-US"/>
    </a:defPPr>
    <a:lvl1pPr marL="0" algn="l" defTabSz="573603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1pPr>
    <a:lvl2pPr marL="286802" algn="l" defTabSz="573603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2pPr>
    <a:lvl3pPr marL="573603" algn="l" defTabSz="573603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3pPr>
    <a:lvl4pPr marL="860405" algn="l" defTabSz="573603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4pPr>
    <a:lvl5pPr marL="1147206" algn="l" defTabSz="573603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5pPr>
    <a:lvl6pPr marL="1434008" algn="l" defTabSz="573603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6pPr>
    <a:lvl7pPr marL="1720809" algn="l" defTabSz="573603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7pPr>
    <a:lvl8pPr marL="2007611" algn="l" defTabSz="573603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8pPr>
    <a:lvl9pPr marL="2294412" algn="l" defTabSz="573603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4" userDrawn="1">
          <p15:clr>
            <a:srgbClr val="A4A3A4"/>
          </p15:clr>
        </p15:guide>
        <p15:guide id="2" pos="14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1" d="100"/>
          <a:sy n="61" d="100"/>
        </p:scale>
        <p:origin x="2074" y="58"/>
      </p:cViewPr>
      <p:guideLst>
        <p:guide orient="horz" pos="1844"/>
        <p:guide pos="14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 Levasier" userId="3c5a618a-dfa6-4e7f-8c18-2a5506aa2d9f" providerId="ADAL" clId="{CE867B70-4D2E-4539-8E0E-894E8986300C}"/>
    <pc:docChg chg="modSld">
      <pc:chgData name="Jo Levasier" userId="3c5a618a-dfa6-4e7f-8c18-2a5506aa2d9f" providerId="ADAL" clId="{CE867B70-4D2E-4539-8E0E-894E8986300C}" dt="2026-01-06T18:19:03.657" v="0" actId="1076"/>
      <pc:docMkLst>
        <pc:docMk/>
      </pc:docMkLst>
      <pc:sldChg chg="modSp mod">
        <pc:chgData name="Jo Levasier" userId="3c5a618a-dfa6-4e7f-8c18-2a5506aa2d9f" providerId="ADAL" clId="{CE867B70-4D2E-4539-8E0E-894E8986300C}" dt="2026-01-06T18:19:03.657" v="0" actId="1076"/>
        <pc:sldMkLst>
          <pc:docMk/>
          <pc:sldMk cId="0" sldId="256"/>
        </pc:sldMkLst>
        <pc:spChg chg="mod">
          <ac:chgData name="Jo Levasier" userId="3c5a618a-dfa6-4e7f-8c18-2a5506aa2d9f" providerId="ADAL" clId="{CE867B70-4D2E-4539-8E0E-894E8986300C}" dt="2026-01-06T18:19:03.657" v="0" actId="1076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819081"/>
            <a:ext cx="3886200" cy="125519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18263"/>
            <a:ext cx="3200400" cy="14964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234502"/>
            <a:ext cx="1028700" cy="49963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34502"/>
            <a:ext cx="3009900" cy="49963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3762867"/>
            <a:ext cx="3886200" cy="116301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2481921"/>
            <a:ext cx="3886200" cy="128094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66344"/>
            <a:ext cx="2019300" cy="386453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366344"/>
            <a:ext cx="2019300" cy="386453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310769"/>
            <a:ext cx="2020094" cy="5462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857035"/>
            <a:ext cx="2020094" cy="33738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310769"/>
            <a:ext cx="2020888" cy="5462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857035"/>
            <a:ext cx="2020888" cy="33738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3146"/>
            <a:ext cx="1504157" cy="99222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233146"/>
            <a:ext cx="2555875" cy="49977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225372"/>
            <a:ext cx="1504157" cy="40055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4099031"/>
            <a:ext cx="2743200" cy="4839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523223"/>
            <a:ext cx="2743200" cy="35134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4582945"/>
            <a:ext cx="2743200" cy="6872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34502"/>
            <a:ext cx="4114800" cy="975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366344"/>
            <a:ext cx="4114800" cy="3864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5427421"/>
            <a:ext cx="1066800" cy="3117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5427421"/>
            <a:ext cx="1447800" cy="3117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5427421"/>
            <a:ext cx="1066800" cy="3117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E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08602" y="1724819"/>
            <a:ext cx="6726795" cy="4626437"/>
          </a:xfrm>
          <a:custGeom>
            <a:avLst/>
            <a:gdLst/>
            <a:ahLst/>
            <a:cxnLst/>
            <a:rect l="l" t="t" r="r" b="b"/>
            <a:pathLst>
              <a:path w="6726795" h="4626437">
                <a:moveTo>
                  <a:pt x="0" y="0"/>
                </a:moveTo>
                <a:lnTo>
                  <a:pt x="6726796" y="0"/>
                </a:lnTo>
                <a:lnTo>
                  <a:pt x="6726796" y="4626438"/>
                </a:lnTo>
                <a:lnTo>
                  <a:pt x="0" y="462643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50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62000" y="3878858"/>
            <a:ext cx="7620000" cy="1025922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ts val="4000"/>
              </a:lnSpc>
              <a:spcBef>
                <a:spcPct val="0"/>
              </a:spcBef>
            </a:pPr>
            <a:r>
              <a:rPr lang="en-US" sz="4400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Got questions about God, the world and you?</a:t>
            </a:r>
          </a:p>
        </p:txBody>
      </p:sp>
      <p:sp>
        <p:nvSpPr>
          <p:cNvPr id="3" name="Freeform 3"/>
          <p:cNvSpPr/>
          <p:nvPr/>
        </p:nvSpPr>
        <p:spPr>
          <a:xfrm>
            <a:off x="3947629" y="7647781"/>
            <a:ext cx="1248743" cy="858839"/>
          </a:xfrm>
          <a:custGeom>
            <a:avLst/>
            <a:gdLst/>
            <a:ahLst/>
            <a:cxnLst/>
            <a:rect l="l" t="t" r="r" b="b"/>
            <a:pathLst>
              <a:path w="1248743" h="858839">
                <a:moveTo>
                  <a:pt x="0" y="0"/>
                </a:moveTo>
                <a:lnTo>
                  <a:pt x="1248744" y="0"/>
                </a:lnTo>
                <a:lnTo>
                  <a:pt x="1248744" y="858839"/>
                </a:lnTo>
                <a:lnTo>
                  <a:pt x="0" y="8588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39871" y="3827562"/>
            <a:ext cx="6464258" cy="112851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4437"/>
              </a:lnSpc>
              <a:spcBef>
                <a:spcPct val="0"/>
              </a:spcBef>
            </a:pPr>
            <a:r>
              <a:rPr lang="en-US" sz="4400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Discover life according to Jesus.</a:t>
            </a:r>
          </a:p>
        </p:txBody>
      </p:sp>
      <p:sp>
        <p:nvSpPr>
          <p:cNvPr id="3" name="Freeform 3"/>
          <p:cNvSpPr/>
          <p:nvPr/>
        </p:nvSpPr>
        <p:spPr>
          <a:xfrm>
            <a:off x="3947629" y="7647781"/>
            <a:ext cx="1248743" cy="858839"/>
          </a:xfrm>
          <a:custGeom>
            <a:avLst/>
            <a:gdLst/>
            <a:ahLst/>
            <a:cxnLst/>
            <a:rect l="l" t="t" r="r" b="b"/>
            <a:pathLst>
              <a:path w="1248743" h="858839">
                <a:moveTo>
                  <a:pt x="0" y="0"/>
                </a:moveTo>
                <a:lnTo>
                  <a:pt x="1248744" y="0"/>
                </a:lnTo>
                <a:lnTo>
                  <a:pt x="1248744" y="858839"/>
                </a:lnTo>
                <a:lnTo>
                  <a:pt x="0" y="8588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85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144" y="3583464"/>
            <a:ext cx="9129712" cy="1616710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 4 sessions</a:t>
            </a:r>
          </a:p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Interactive videos</a:t>
            </a:r>
          </a:p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099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Presented by Glen Scrivener</a:t>
            </a:r>
          </a:p>
        </p:txBody>
      </p:sp>
      <p:sp>
        <p:nvSpPr>
          <p:cNvPr id="3" name="Freeform 3"/>
          <p:cNvSpPr/>
          <p:nvPr/>
        </p:nvSpPr>
        <p:spPr>
          <a:xfrm>
            <a:off x="3947629" y="7647781"/>
            <a:ext cx="1248743" cy="858839"/>
          </a:xfrm>
          <a:custGeom>
            <a:avLst/>
            <a:gdLst/>
            <a:ahLst/>
            <a:cxnLst/>
            <a:rect l="l" t="t" r="r" b="b"/>
            <a:pathLst>
              <a:path w="1248743" h="858839">
                <a:moveTo>
                  <a:pt x="0" y="0"/>
                </a:moveTo>
                <a:lnTo>
                  <a:pt x="1248744" y="0"/>
                </a:lnTo>
                <a:lnTo>
                  <a:pt x="1248744" y="858839"/>
                </a:lnTo>
                <a:lnTo>
                  <a:pt x="0" y="8588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63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95401" y="2737521"/>
            <a:ext cx="6477000" cy="3308598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600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Begin 321.</a:t>
            </a:r>
          </a:p>
          <a:p>
            <a:pPr algn="ctr">
              <a:lnSpc>
                <a:spcPts val="4339"/>
              </a:lnSpc>
              <a:spcBef>
                <a:spcPct val="0"/>
              </a:spcBef>
            </a:pPr>
            <a:endParaRPr lang="en-US" sz="3600" dirty="0">
              <a:solidFill>
                <a:srgbClr val="000000"/>
              </a:solidFill>
              <a:latin typeface="Gotham"/>
              <a:ea typeface="Gotham"/>
              <a:cs typeface="Gotham"/>
              <a:sym typeface="Gotham"/>
            </a:endParaRPr>
          </a:p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600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Informal meal</a:t>
            </a:r>
          </a:p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600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Small groups</a:t>
            </a:r>
          </a:p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600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Thoughtful conversation</a:t>
            </a:r>
          </a:p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600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 Friendly environment</a:t>
            </a:r>
            <a:endParaRPr lang="en-US" sz="3099" dirty="0">
              <a:solidFill>
                <a:srgbClr val="000000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3947629" y="7647781"/>
            <a:ext cx="1248743" cy="858839"/>
          </a:xfrm>
          <a:custGeom>
            <a:avLst/>
            <a:gdLst/>
            <a:ahLst/>
            <a:cxnLst/>
            <a:rect l="l" t="t" r="r" b="b"/>
            <a:pathLst>
              <a:path w="1248743" h="858839">
                <a:moveTo>
                  <a:pt x="0" y="0"/>
                </a:moveTo>
                <a:lnTo>
                  <a:pt x="1248744" y="0"/>
                </a:lnTo>
                <a:lnTo>
                  <a:pt x="1248744" y="858839"/>
                </a:lnTo>
                <a:lnTo>
                  <a:pt x="0" y="8588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D1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001257" y="3260387"/>
            <a:ext cx="5141486" cy="226286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4495"/>
              </a:lnSpc>
              <a:spcBef>
                <a:spcPct val="0"/>
              </a:spcBef>
            </a:pPr>
            <a:r>
              <a:rPr lang="en-US" sz="3211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Interested?</a:t>
            </a:r>
          </a:p>
          <a:p>
            <a:pPr algn="ctr">
              <a:lnSpc>
                <a:spcPts val="4495"/>
              </a:lnSpc>
              <a:spcBef>
                <a:spcPct val="0"/>
              </a:spcBef>
            </a:pPr>
            <a:endParaRPr lang="en-US" sz="3211" dirty="0">
              <a:solidFill>
                <a:srgbClr val="000000"/>
              </a:solidFill>
              <a:latin typeface="Gotham"/>
              <a:ea typeface="Gotham"/>
              <a:cs typeface="Gotham"/>
              <a:sym typeface="Gotham"/>
            </a:endParaRPr>
          </a:p>
          <a:p>
            <a:pPr algn="ctr">
              <a:lnSpc>
                <a:spcPts val="4495"/>
              </a:lnSpc>
              <a:spcBef>
                <a:spcPct val="0"/>
              </a:spcBef>
            </a:pPr>
            <a:r>
              <a:rPr lang="en-US" sz="3211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Speak to a church leader.</a:t>
            </a:r>
          </a:p>
        </p:txBody>
      </p:sp>
      <p:sp>
        <p:nvSpPr>
          <p:cNvPr id="3" name="Freeform 3"/>
          <p:cNvSpPr/>
          <p:nvPr/>
        </p:nvSpPr>
        <p:spPr>
          <a:xfrm>
            <a:off x="3947629" y="7647781"/>
            <a:ext cx="1248743" cy="858839"/>
          </a:xfrm>
          <a:custGeom>
            <a:avLst/>
            <a:gdLst/>
            <a:ahLst/>
            <a:cxnLst/>
            <a:rect l="l" t="t" r="r" b="b"/>
            <a:pathLst>
              <a:path w="1248743" h="858839">
                <a:moveTo>
                  <a:pt x="0" y="0"/>
                </a:moveTo>
                <a:lnTo>
                  <a:pt x="1248744" y="0"/>
                </a:lnTo>
                <a:lnTo>
                  <a:pt x="1248744" y="858839"/>
                </a:lnTo>
                <a:lnTo>
                  <a:pt x="0" y="8588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E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947629" y="7647781"/>
            <a:ext cx="1248743" cy="858839"/>
          </a:xfrm>
          <a:custGeom>
            <a:avLst/>
            <a:gdLst/>
            <a:ahLst/>
            <a:cxnLst/>
            <a:rect l="l" t="t" r="r" b="b"/>
            <a:pathLst>
              <a:path w="1248743" h="858839">
                <a:moveTo>
                  <a:pt x="0" y="0"/>
                </a:moveTo>
                <a:lnTo>
                  <a:pt x="1248744" y="0"/>
                </a:lnTo>
                <a:lnTo>
                  <a:pt x="1248744" y="858839"/>
                </a:lnTo>
                <a:lnTo>
                  <a:pt x="0" y="8588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TextBox 3"/>
          <p:cNvSpPr txBox="1"/>
          <p:nvPr/>
        </p:nvSpPr>
        <p:spPr>
          <a:xfrm>
            <a:off x="457200" y="1817685"/>
            <a:ext cx="8229600" cy="5148269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4495"/>
              </a:lnSpc>
              <a:spcBef>
                <a:spcPct val="0"/>
              </a:spcBef>
            </a:pPr>
            <a:r>
              <a:rPr lang="en-US" sz="3211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First session on Tuesday 27 January</a:t>
            </a:r>
          </a:p>
          <a:p>
            <a:pPr algn="ctr">
              <a:lnSpc>
                <a:spcPts val="4495"/>
              </a:lnSpc>
              <a:spcBef>
                <a:spcPct val="0"/>
              </a:spcBef>
            </a:pPr>
            <a:r>
              <a:rPr lang="en-US" sz="3211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at </a:t>
            </a:r>
            <a:r>
              <a:rPr lang="en-US" sz="3211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6:30pm</a:t>
            </a:r>
          </a:p>
          <a:p>
            <a:pPr algn="ctr">
              <a:lnSpc>
                <a:spcPts val="4495"/>
              </a:lnSpc>
              <a:spcBef>
                <a:spcPct val="0"/>
              </a:spcBef>
            </a:pPr>
            <a:endParaRPr lang="en-US" sz="3211" dirty="0">
              <a:solidFill>
                <a:srgbClr val="000000"/>
              </a:solidFill>
              <a:latin typeface="Gotham"/>
              <a:ea typeface="Gotham"/>
              <a:cs typeface="Gotham"/>
              <a:sym typeface="Gotham"/>
            </a:endParaRPr>
          </a:p>
          <a:p>
            <a:pPr algn="ctr">
              <a:lnSpc>
                <a:spcPts val="4495"/>
              </a:lnSpc>
              <a:spcBef>
                <a:spcPct val="0"/>
              </a:spcBef>
            </a:pPr>
            <a:r>
              <a:rPr lang="en-US" sz="3211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Meeting at All Saints Church Hall, </a:t>
            </a:r>
          </a:p>
          <a:p>
            <a:pPr algn="ctr">
              <a:lnSpc>
                <a:spcPts val="4495"/>
              </a:lnSpc>
              <a:spcBef>
                <a:spcPct val="0"/>
              </a:spcBef>
            </a:pPr>
            <a:r>
              <a:rPr lang="en-US" sz="3211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Ulwell Road, Swanage</a:t>
            </a:r>
          </a:p>
          <a:p>
            <a:pPr algn="ctr">
              <a:lnSpc>
                <a:spcPts val="4495"/>
              </a:lnSpc>
              <a:spcBef>
                <a:spcPct val="0"/>
              </a:spcBef>
            </a:pPr>
            <a:endParaRPr lang="en-US" sz="3211" dirty="0">
              <a:solidFill>
                <a:srgbClr val="000000"/>
              </a:solidFill>
              <a:latin typeface="Gotham"/>
              <a:ea typeface="Gotham"/>
              <a:cs typeface="Gotham"/>
              <a:sym typeface="Gotham"/>
            </a:endParaRPr>
          </a:p>
          <a:p>
            <a:pPr algn="ctr">
              <a:lnSpc>
                <a:spcPts val="4495"/>
              </a:lnSpc>
              <a:spcBef>
                <a:spcPct val="0"/>
              </a:spcBef>
            </a:pPr>
            <a:r>
              <a:rPr lang="en-US" sz="3211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To sign up email </a:t>
            </a:r>
          </a:p>
          <a:p>
            <a:pPr algn="ctr">
              <a:lnSpc>
                <a:spcPts val="4495"/>
              </a:lnSpc>
              <a:spcBef>
                <a:spcPct val="0"/>
              </a:spcBef>
            </a:pPr>
            <a:r>
              <a:rPr lang="en-US" sz="3211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jo@swanageteam.com</a:t>
            </a:r>
          </a:p>
          <a:p>
            <a:pPr algn="ctr">
              <a:lnSpc>
                <a:spcPts val="4495"/>
              </a:lnSpc>
              <a:spcBef>
                <a:spcPct val="0"/>
              </a:spcBef>
            </a:pPr>
            <a:endParaRPr lang="en-US" sz="3211" dirty="0">
              <a:solidFill>
                <a:srgbClr val="000000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17cd91-2027-4588-b62f-dadb7cdb1447" xsi:nil="true"/>
    <lcf76f155ced4ddcb4097134ff3c332f xmlns="6ce8ade5-9040-4f4b-80c1-9be5330ce3f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6F9D8F4EC0234B8AC85467A4E0FB19" ma:contentTypeVersion="14" ma:contentTypeDescription="Create a new document." ma:contentTypeScope="" ma:versionID="30e2a155634c2722995dd6e416311534">
  <xsd:schema xmlns:xsd="http://www.w3.org/2001/XMLSchema" xmlns:xs="http://www.w3.org/2001/XMLSchema" xmlns:p="http://schemas.microsoft.com/office/2006/metadata/properties" xmlns:ns2="6ce8ade5-9040-4f4b-80c1-9be5330ce3f3" xmlns:ns3="8417cd91-2027-4588-b62f-dadb7cdb1447" targetNamespace="http://schemas.microsoft.com/office/2006/metadata/properties" ma:root="true" ma:fieldsID="dde057fd5cc4cbe719383b23ecb960a5" ns2:_="" ns3:_="">
    <xsd:import namespace="6ce8ade5-9040-4f4b-80c1-9be5330ce3f3"/>
    <xsd:import namespace="8417cd91-2027-4588-b62f-dadb7cdb14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e8ade5-9040-4f4b-80c1-9be5330ce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d5fca9de-b6bc-4ad3-939a-be0f4d0176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17cd91-2027-4588-b62f-dadb7cdb1447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47dc167-a36e-40b8-aa29-b4b8dd09ff63}" ma:internalName="TaxCatchAll" ma:showField="CatchAllData" ma:web="8417cd91-2027-4588-b62f-dadb7cdb1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9C4A0C-5AE2-4915-B61B-A161638F1E6C}">
  <ds:schemaRefs>
    <ds:schemaRef ds:uri="http://schemas.microsoft.com/office/2006/metadata/properties"/>
    <ds:schemaRef ds:uri="http://schemas.microsoft.com/office/infopath/2007/PartnerControls"/>
    <ds:schemaRef ds:uri="8417cd91-2027-4588-b62f-dadb7cdb1447"/>
    <ds:schemaRef ds:uri="6ce8ade5-9040-4f4b-80c1-9be5330ce3f3"/>
  </ds:schemaRefs>
</ds:datastoreItem>
</file>

<file path=customXml/itemProps2.xml><?xml version="1.0" encoding="utf-8"?>
<ds:datastoreItem xmlns:ds="http://schemas.openxmlformats.org/officeDocument/2006/customXml" ds:itemID="{FDB05D24-BADE-4E24-BDD3-458B7F7259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13C58C-EB79-4E2E-BC02-792FEA5538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e8ade5-9040-4f4b-80c1-9be5330ce3f3"/>
    <ds:schemaRef ds:uri="8417cd91-2027-4588-b62f-dadb7cdb1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73</Words>
  <Application>Microsoft Office PowerPoint</Application>
  <PresentationFormat>Custom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Gotham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321 - Slide Deck (Square)</dc:title>
  <dc:creator>Joanna Levasier</dc:creator>
  <cp:lastModifiedBy>Jo Levasier</cp:lastModifiedBy>
  <cp:revision>4</cp:revision>
  <dcterms:created xsi:type="dcterms:W3CDTF">2006-08-16T00:00:00Z</dcterms:created>
  <dcterms:modified xsi:type="dcterms:W3CDTF">2026-01-06T18:19:03Z</dcterms:modified>
  <dc:identifier>DAG9pDPGFM8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0x010100406F9D8F4EC0234B8AC85467A4E0FB19</vt:lpwstr>
  </property>
  <property fmtid="{D5CDD505-2E9C-101B-9397-08002B2CF9AE}" pid="3" name="MediaServiceImageTags">
    <vt:lpwstr/>
  </property>
</Properties>
</file>