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5DA5-E593-6965-1CA9-79750ADBE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0DB7DF-E06A-7F96-B27A-82C869D5B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6B703-6BBB-064F-0D0B-ECB3C9D38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643E8-C0B0-C8FC-E0A9-979D9D45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E7601-3FCD-BFA0-DB73-AC7EE899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0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BAACD-3603-B875-3C7D-9E4721016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54419B-6DEB-02AB-C467-57DC97219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ACA5C-E598-83A3-E612-BCECF511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53E44-5EF6-E2EE-5AF5-CDDC94D9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D113C-AF37-B825-E1EF-077B695B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7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7CAAF5-52D9-06AD-1661-F2C900FE60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FC716-557C-4018-E53E-3BD136771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C3ED5-7141-5E89-4999-4FB0DEE9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ABD80-CAD2-79D0-9FD5-A86FDDE1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8D29B-4FD1-0B2B-1278-A62C3EE5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A09DD-C834-4717-F6BA-11FDA9E7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0AED9-B12B-0954-F5D3-F857AD47E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844DB-BCB0-5919-781E-94C49B9A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F97F6-FD2C-F3AE-36D1-0CE918CE9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62E95-BF16-7C38-4875-BD85FCD1E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4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5811E-F196-7F45-AC20-9F50126B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1C9AC-E383-66E6-F9B1-66CE302A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4CED9-33E9-4B9E-37F2-3F5895CA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9C2D-8910-77DD-B0C1-DCEBC102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08C95-F3E9-8711-E95E-737814C2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4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C6A7A-54C5-83C9-9538-26C0EA85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1CE5C-56B0-4E55-CB40-E1F210595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05311-C40A-3BF8-6820-43481A9D7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F2E48-4BCA-98D1-23BC-5F5F68213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1F874-715A-E44F-511D-6D240688D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76513-13B1-B5B2-4643-3186D979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D4421-B6D4-E2F8-2BE5-6C90D515A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E1A4E-708D-FC76-BE88-596C83FA7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DB907C-D352-3A5C-4164-E301485A1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D64A65-7952-9F77-9C80-65EA1DF38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4C09FB-BE81-A9FD-98A9-1062888CA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2A77E1-B32B-11E2-9F72-CAF144042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D98799-6297-E7BF-6DE0-1F7A256F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5E7FD-5C87-A680-B0BA-2A8DD98D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9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7F5CD-398F-CC64-DA4A-9A997A451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1DB5F-C06E-87D9-9CEC-88CABD58F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19996-277F-1FC0-1FD2-B36900B8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E3281-7671-BA87-46B6-207CBC376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2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CE7121-D39C-EF15-1A5B-40EEA349F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34D4CD-C329-26FC-3156-CC1C5192D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832DB-4150-1F89-F589-EE8A5B2C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8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3299-B6E5-3F5D-5BD7-70F98039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8EB4-AC3F-9122-D33D-3F09AB5C4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E79A3-FBEF-0C3B-808D-BB8CF0D02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345F8-3F9D-7D38-1094-437CA6FE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1E78D-678A-69A0-002E-8CF2D0877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1FE0F-8014-606E-EE40-448A4DE36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4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6F418-65C7-2046-8904-86614AD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03A6DF-EB48-91FA-2F23-228045F9DE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075BE-1119-6D40-A531-B0EEED38A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502F6-96EA-2F70-864A-178FEFDD1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7E6BE-806B-D403-8635-CDCC3CF74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63935-33C5-0228-30EB-EED415D0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625324-6E81-1D87-80DB-8B5459B08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41EC5-EF35-3108-BCFA-01CF47D7D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8E851-04E5-E8D9-4150-E748471F7D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0656-756F-6E41-BD01-9DB0B161EC05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DC0FC-AD51-A170-731B-1368BDA3AC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2510B-06A0-11F4-BDBA-8C602016C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FC31-F240-8F4D-8D5E-81FAD5601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singing&#10;&#10;Description automatically generated">
            <a:extLst>
              <a:ext uri="{FF2B5EF4-FFF2-40B4-BE49-F238E27FC236}">
                <a16:creationId xmlns:a16="http://schemas.microsoft.com/office/drawing/2014/main" id="{CC5E284F-C8BC-9354-EE1C-6995F9ED26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82" r="3723" b="1"/>
          <a:stretch>
            <a:fillRect/>
          </a:stretch>
        </p:blipFill>
        <p:spPr>
          <a:xfrm>
            <a:off x="4934709" y="2461846"/>
            <a:ext cx="7151784" cy="43961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FEB645-A27A-D444-CB60-02AB45E9C043}"/>
              </a:ext>
            </a:extLst>
          </p:cNvPr>
          <p:cNvSpPr txBox="1"/>
          <p:nvPr/>
        </p:nvSpPr>
        <p:spPr>
          <a:xfrm>
            <a:off x="838200" y="365125"/>
            <a:ext cx="3822189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>
                <a:effectLst/>
                <a:latin typeface="+mj-lt"/>
                <a:ea typeface="+mj-ea"/>
                <a:cs typeface="+mj-cs"/>
              </a:rPr>
              <a:t>. </a:t>
            </a:r>
            <a:endParaRPr lang="en-US" sz="4000"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D08714-A464-7054-561F-D21999C43426}"/>
              </a:ext>
            </a:extLst>
          </p:cNvPr>
          <p:cNvSpPr txBox="1"/>
          <p:nvPr/>
        </p:nvSpPr>
        <p:spPr>
          <a:xfrm>
            <a:off x="563880" y="2265037"/>
            <a:ext cx="3926057" cy="42278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effectLst/>
              </a:rPr>
              <a:t> </a:t>
            </a:r>
            <a:endParaRPr lang="en-US" sz="36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effectLst/>
                <a:latin typeface="Chalkboard" panose="03050602040202020205" pitchFamily="66" charset="77"/>
              </a:rPr>
              <a:t>Wednesday 17</a:t>
            </a:r>
            <a:r>
              <a:rPr lang="en-US" sz="3600" b="1" baseline="30000" dirty="0">
                <a:effectLst/>
                <a:latin typeface="Chalkboard" panose="03050602040202020205" pitchFamily="66" charset="77"/>
              </a:rPr>
              <a:t>th</a:t>
            </a:r>
            <a:r>
              <a:rPr lang="en-US" sz="3600" b="1" dirty="0">
                <a:effectLst/>
                <a:latin typeface="Chalkboard" panose="03050602040202020205" pitchFamily="66" charset="77"/>
              </a:rPr>
              <a:t> December - 7pm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b="1" dirty="0">
              <a:effectLst/>
              <a:latin typeface="Chalkboard" panose="03050602040202020205" pitchFamily="66" charset="77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effectLst/>
                <a:latin typeface="Chalkboard" panose="03050602040202020205" pitchFamily="66" charset="77"/>
              </a:rPr>
              <a:t>Come along and get into the Festive </a:t>
            </a:r>
            <a:r>
              <a:rPr lang="en-US" sz="3600" b="1" dirty="0">
                <a:latin typeface="Chalkboard" panose="03050602040202020205" pitchFamily="66" charset="77"/>
              </a:rPr>
              <a:t>mood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B3EB22-7513-ECBB-3F8B-34B5E37E4176}"/>
              </a:ext>
            </a:extLst>
          </p:cNvPr>
          <p:cNvSpPr txBox="1"/>
          <p:nvPr/>
        </p:nvSpPr>
        <p:spPr>
          <a:xfrm>
            <a:off x="422031" y="656492"/>
            <a:ext cx="10937631" cy="149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800" b="1" dirty="0">
                <a:effectLst/>
                <a:latin typeface="Chalkboard" panose="03050602040202020205" pitchFamily="66" charset="77"/>
              </a:rPr>
              <a:t>Carol Singing in the Fountain Pub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800" b="1" dirty="0">
                <a:effectLst/>
                <a:latin typeface="Chalkboard" panose="03050602040202020205" pitchFamily="66" charset="77"/>
              </a:rPr>
              <a:t>Led by Cabin Worship</a:t>
            </a:r>
          </a:p>
        </p:txBody>
      </p:sp>
    </p:spTree>
    <p:extLst>
      <p:ext uri="{BB962C8B-B14F-4D97-AF65-F5344CB8AC3E}">
        <p14:creationId xmlns:p14="http://schemas.microsoft.com/office/powerpoint/2010/main" val="3300962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clarkson</dc:creator>
  <cp:lastModifiedBy>hilary clarkson</cp:lastModifiedBy>
  <cp:revision>1</cp:revision>
  <dcterms:created xsi:type="dcterms:W3CDTF">2025-11-25T09:21:05Z</dcterms:created>
  <dcterms:modified xsi:type="dcterms:W3CDTF">2025-11-25T09:25:45Z</dcterms:modified>
</cp:coreProperties>
</file>