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5909"/>
  </p:normalViewPr>
  <p:slideViewPr>
    <p:cSldViewPr snapToGrid="0">
      <p:cViewPr varScale="1">
        <p:scale>
          <a:sx n="109" d="100"/>
          <a:sy n="109" d="100"/>
        </p:scale>
        <p:origin x="680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0BDDB-764E-7282-8A13-55D5C78D6A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349B061-080D-B2CE-BB70-CB26ED597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26B67D-2A56-F0D1-9B36-F72F3BACD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DE29D-FAFC-FE9F-E47E-414AC678B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346D91-82AC-B97E-9566-FFDCE14C4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653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B2C00-5736-AFF1-328E-EDEF4FFC5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D79B2F-A32D-60F4-7212-FA49460347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043F64-81CC-78C6-9C92-68FDBC157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9F7656-FF69-B9BB-66D8-A4BD2D6FD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7DC26-35F6-3512-24EE-E7B6885CC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294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E26F469-133B-3945-CA52-D8059C7492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7F1CF-B013-FAF3-B2BB-9FF59CA61B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5BC97-7065-8C9C-9D86-ADCDAC3CE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80F14D-10FA-50D8-6065-4F5BED231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40E510-6206-A1A8-E23D-E8C46D8F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596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A4F3E-68E9-ABDB-F983-AD94DA280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7411A-CFBE-67B6-6FC0-EE1748D303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770C3-309C-DEB5-25AD-197720522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B7F918-6823-A8A7-A4ED-1C69A6162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788F16-437C-C380-AD23-B053BF34D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427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7C355D-5084-353C-5032-FDC7AE68E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A1E2E3-7965-4AF9-8BE5-967DC90AF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D2334F-6B07-06ED-AE6E-CF24FF04C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C7565-98F8-8C4C-568B-C1C5A07690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A5ED0-8122-1FAD-3E9F-E2617BC9C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662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4401F-BE0B-1993-DEB4-65FA625DD8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DB7BD-5CE8-ED58-35A0-C4F0ADE4D2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F49FFB-5CAD-2087-9812-A8D9739683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24BFFB-2C1E-54AC-5B8E-8A12C51A65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154C6A-F189-457C-CD93-EC6435678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52F52-0CEF-C8C0-B32B-327D3C2D50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840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10840D-FE64-729E-5992-FEACFDB7B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857A6B-620C-143B-A646-0E9CF2EC53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0A3851-37A0-C078-9295-9E63B1A4B0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F56B58-ED86-9D64-5ADE-96C3C53E8F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BF790FA-F58A-7573-EA0B-8A3F35BF00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8356A3-64C9-8507-FDF5-3608E7155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E78F3E-10EE-7303-E85C-8026E8A91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E6C1FD3-1425-DE1D-6D3F-707E56F79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151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116E1-B306-C688-6C2A-12F03A97A3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CAF368-6E69-FE22-1C4A-D6A99D32F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BE1B4D-71C1-174D-A012-47F3D2157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9DD30C-368C-9484-9F0C-6229B5CA8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159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418F42-8926-1DBB-2C32-69E48D3EF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1783FD-AAF2-9212-48A2-29D14815F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ED2791-081E-146F-F47F-897B20818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863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57498-101D-C7CB-233C-FDFD5FFEB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405761-7998-1BFA-00DF-EB7273CAE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7F2C30-8786-C5DB-1192-625CD4386A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3003B6-E9AF-A9E7-2A6B-3EC4ABD7E5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20683B-E1DA-4DE6-F175-04424E738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0C2245-2448-9C2A-B85E-359EAA6CC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4302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3F787-B3AA-241E-1792-BA38AF523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503056-D507-C53D-F01A-62CE876B1B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42715F-B7DE-46A5-3B7D-6BCDA4470B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869DE4-21DC-CDDC-1BCD-4D6A57184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40CED8-EFE9-2BCE-B071-BB10FAA55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0BBF30-E1D7-692D-3132-839F7CD80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870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9E3ADB-C7E4-5B7E-696C-8961F5810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2FD181-6801-4505-16CD-FE07951B9C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07E11-8340-F813-3AFC-CC5738099B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E26C1-45FA-5543-B473-2F8BFA87B2C3}" type="datetimeFigureOut">
              <a:rPr lang="en-US" smtClean="0"/>
              <a:t>11/25/25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6732A5-15F8-D702-1813-642E24C58A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AC5284-11E9-0782-C792-E68CAFF08B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F7382-DEAC-A641-A239-DDC236402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68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wearing hats and scarves&#10;&#10;Description automatically generated">
            <a:extLst>
              <a:ext uri="{FF2B5EF4-FFF2-40B4-BE49-F238E27FC236}">
                <a16:creationId xmlns:a16="http://schemas.microsoft.com/office/drawing/2014/main" id="{50E7FE17-A3C2-AA71-06E2-19A7EB1CFF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514" y="4014788"/>
            <a:ext cx="7089163" cy="3114675"/>
          </a:xfrm>
          <a:prstGeom prst="rect">
            <a:avLst/>
          </a:prstGeom>
        </p:spPr>
      </p:pic>
      <p:pic>
        <p:nvPicPr>
          <p:cNvPr id="7" name="Picture 6" descr="A cartoon of a christmas tree&#10;&#10;Description automatically generated">
            <a:extLst>
              <a:ext uri="{FF2B5EF4-FFF2-40B4-BE49-F238E27FC236}">
                <a16:creationId xmlns:a16="http://schemas.microsoft.com/office/drawing/2014/main" id="{0B7BF990-42B4-7043-DA63-B3CD6C5E100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6831" y="314325"/>
            <a:ext cx="3968993" cy="66802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E316AF9-1446-2426-4500-B76E1D022F90}"/>
              </a:ext>
            </a:extLst>
          </p:cNvPr>
          <p:cNvSpPr txBox="1"/>
          <p:nvPr/>
        </p:nvSpPr>
        <p:spPr>
          <a:xfrm>
            <a:off x="426978" y="1769451"/>
            <a:ext cx="879908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Chalkboard" panose="03050602040202020205" pitchFamily="66" charset="77"/>
              </a:rPr>
              <a:t>CAROLS ROUND THE CHRISTMAS TREE IN THE CHURCHYARD</a:t>
            </a:r>
          </a:p>
          <a:p>
            <a:endParaRPr lang="en-US" b="1" dirty="0">
              <a:latin typeface="Chalkboard" panose="03050602040202020205" pitchFamily="66" charset="77"/>
            </a:endParaRPr>
          </a:p>
          <a:p>
            <a:r>
              <a:rPr lang="en-US" b="1" dirty="0">
                <a:latin typeface="Chalkboard" panose="03050602040202020205" pitchFamily="66" charset="77"/>
              </a:rPr>
              <a:t>Wednesday 24</a:t>
            </a:r>
            <a:r>
              <a:rPr lang="en-US" b="1" baseline="30000" dirty="0">
                <a:latin typeface="Chalkboard" panose="03050602040202020205" pitchFamily="66" charset="77"/>
              </a:rPr>
              <a:t>th</a:t>
            </a:r>
            <a:r>
              <a:rPr lang="en-US" b="1" dirty="0">
                <a:latin typeface="Chalkboard" panose="03050602040202020205" pitchFamily="66" charset="77"/>
              </a:rPr>
              <a:t> December 6pm </a:t>
            </a:r>
          </a:p>
          <a:p>
            <a:endParaRPr lang="en-US" sz="1000" b="1" dirty="0">
              <a:latin typeface="Chalkboard" panose="03050602040202020205" pitchFamily="66" charset="77"/>
            </a:endParaRPr>
          </a:p>
          <a:p>
            <a:r>
              <a:rPr lang="en-US" b="1" dirty="0">
                <a:latin typeface="Chalkboard" panose="03050602040202020205" pitchFamily="66" charset="77"/>
              </a:rPr>
              <a:t>Come and join in some carol singing around the tree.  </a:t>
            </a:r>
          </a:p>
          <a:p>
            <a:endParaRPr lang="en-US" sz="1000" b="1" dirty="0">
              <a:latin typeface="Chalkboard" panose="03050602040202020205" pitchFamily="66" charset="77"/>
            </a:endParaRPr>
          </a:p>
          <a:p>
            <a:r>
              <a:rPr lang="en-US" b="1" dirty="0">
                <a:latin typeface="Chalkboard" panose="03050602040202020205" pitchFamily="66" charset="77"/>
              </a:rPr>
              <a:t>All very welcome – refreshments provided</a:t>
            </a:r>
            <a:r>
              <a:rPr lang="en-US" dirty="0"/>
              <a:t>.  </a:t>
            </a:r>
          </a:p>
        </p:txBody>
      </p:sp>
      <p:pic>
        <p:nvPicPr>
          <p:cNvPr id="9" name="Picture 8" descr="A logo for a church&#10;&#10;AI-generated content may be incorrect.">
            <a:extLst>
              <a:ext uri="{FF2B5EF4-FFF2-40B4-BE49-F238E27FC236}">
                <a16:creationId xmlns:a16="http://schemas.microsoft.com/office/drawing/2014/main" id="{CCBD5A67-E231-1CF4-06F2-47C5AEED980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5846"/>
            <a:ext cx="5699760" cy="1593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8775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30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Chalkboard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hilary clarkson</dc:creator>
  <cp:lastModifiedBy>hilary clarkson</cp:lastModifiedBy>
  <cp:revision>1</cp:revision>
  <dcterms:created xsi:type="dcterms:W3CDTF">2025-11-25T10:05:34Z</dcterms:created>
  <dcterms:modified xsi:type="dcterms:W3CDTF">2025-11-25T10:23:14Z</dcterms:modified>
</cp:coreProperties>
</file>