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9"/>
  </p:normalViewPr>
  <p:slideViewPr>
    <p:cSldViewPr snapToGrid="0">
      <p:cViewPr varScale="1">
        <p:scale>
          <a:sx n="109" d="100"/>
          <a:sy n="109" d="100"/>
        </p:scale>
        <p:origin x="6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E7F8-2F08-E7FD-3C30-3572A461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F49B-25D0-C53D-5C63-6649A4D0A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D80F-D196-CF57-989E-7F00FF7A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BD69-5313-DDD7-FFFD-575A9218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58825-5130-359C-C249-0EE4AA4F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4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AE2C-745D-DE42-0C6F-B781184A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6039C-8EB3-1FA1-5A2F-FCE56F3ED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0E08-DE6F-BE58-913F-A1FB1D05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8F03-EF7F-28AD-F239-F13D71D3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68E1-F402-65DD-3EB9-F2C8029C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78ABA-09BA-6660-9D41-0AB7B2768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C8509-3885-F590-C3F6-8BD25458A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A77E-7B06-302F-7FBF-FB3EA5F1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5F9D-9FAB-4EBA-A21F-0EF760F9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42FC7-B147-8CC7-B35A-35C30AED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605C-954D-3B0E-CFE5-EED80E18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E05F-6E64-FD2C-FA76-A69869EF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15E7A-99B1-3BBB-9EB5-B22EB88D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2D517-2833-9BC4-92A0-618197C9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99B3-9F17-0F1D-61E3-A72AD54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2014-9524-267D-FA9A-9E67A89F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C135-68BF-883C-1EF8-806C05E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9745-A22B-A9E8-E835-9E14074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5896C-3B7D-000D-3131-902B7E2C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9C8E-36CB-5FD1-21BB-A7FB297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0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B385-DF3D-6065-07F5-B8924292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071D-8348-029D-81D6-56862B52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0BE69-6C4F-F858-F9C2-23512DCA0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8DB2A-DAFC-8887-169E-4ECF674E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A6BAC-2223-2558-DA68-6DFB5C32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CD92-3899-26C4-D429-F0C07E16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A013-AB28-FDAA-EECC-0FA9AB2E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02E4F-F2AD-1F27-0BF2-0D1364ED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A3E9E-BE06-1087-B190-58701C511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2E2FC-AB2E-BAA3-B01C-5108B4A06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2DDF5-9807-2D47-866E-20E192CA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081B-A9D6-5A11-C20A-6081B7CF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C9958-DED2-2BD6-0473-8283D043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50754-7F4C-7DB8-0F2C-3DF01B44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0F96-08A3-DD36-E8E7-0A4E71F6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74684-E1D1-6CFE-EF0F-8B3B3979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AB52F-F3DB-8D96-862C-6E011D1D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1FAF8-416F-5C2B-A340-6D564FE8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DD60F-D975-44C2-9626-4DB95077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76935-60BA-0541-FF6B-DB6F5E50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75D4-4D2D-B79B-3044-A976C8C3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4616-A216-E403-CEE0-C8603252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C96B-630D-92D9-59E4-A05A62BB7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F886-41C6-9A0B-280C-FC6C5C2E2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5D316-1A81-8676-FED5-194BF3F5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0E97C-6BA8-665F-42FD-30129395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D6CFC-02A8-7765-1946-73E7D97B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5E30-1ED8-4DC1-8039-05193825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4E71E-4D32-F79F-7E5C-99A3DAC9D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C669-84A5-75E8-F54B-00B2595A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C859B-508B-97E2-FF03-3C9503D3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AEBF-D5E9-A5DC-515A-A4FAE76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D6C0D-A8FD-32A8-94ED-CBE59C30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8B4C9-4E41-B159-0034-1E72A84C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D81E-BE5F-F844-2E11-D08EA3CF7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BE0DE-4D1C-E5AB-BABE-6CF9FCA5F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6A46-3724-1A45-B279-6804B0C5533B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B3C0-8592-19E9-4C26-28C2F40A7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AB8A7-2F38-64F7-A30C-304A4302E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C84D-F2B4-8844-A5CE-D0139977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332675C-EBF9-2230-B793-08C0068B0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83" y="3945697"/>
            <a:ext cx="4105632" cy="291230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into a festive mood with our service of lessons and carols telling the Christmas story.</a:t>
            </a:r>
          </a:p>
          <a:p>
            <a:pPr algn="ctr"/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very welcome – refreshments afterwards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1" descr="page1image40739360">
            <a:extLst>
              <a:ext uri="{FF2B5EF4-FFF2-40B4-BE49-F238E27FC236}">
                <a16:creationId xmlns:a16="http://schemas.microsoft.com/office/drawing/2014/main" id="{9BCBCB9C-00AC-5BD0-90A7-9D364EF6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1529989"/>
            <a:ext cx="2297723" cy="21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it menorah candles Hanukkah">
            <a:extLst>
              <a:ext uri="{FF2B5EF4-FFF2-40B4-BE49-F238E27FC236}">
                <a16:creationId xmlns:a16="http://schemas.microsoft.com/office/drawing/2014/main" id="{778F3A0C-3285-D0E2-A3E7-2474114E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2" y="3036277"/>
            <a:ext cx="7480931" cy="3821723"/>
          </a:xfrm>
          <a:prstGeom prst="rect">
            <a:avLst/>
          </a:prstGeom>
        </p:spPr>
      </p:pic>
      <p:pic>
        <p:nvPicPr>
          <p:cNvPr id="12" name="Picture 11" descr="A logo for a church&#10;&#10;AI-generated content may be incorrect.">
            <a:extLst>
              <a:ext uri="{FF2B5EF4-FFF2-40B4-BE49-F238E27FC236}">
                <a16:creationId xmlns:a16="http://schemas.microsoft.com/office/drawing/2014/main" id="{6DB77082-7708-B345-3637-2D37EB6EF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3" y="146412"/>
            <a:ext cx="5699760" cy="13835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E518DF-239D-29BB-461C-6BAB6941A008}"/>
              </a:ext>
            </a:extLst>
          </p:cNvPr>
          <p:cNvSpPr txBox="1"/>
          <p:nvPr/>
        </p:nvSpPr>
        <p:spPr>
          <a:xfrm>
            <a:off x="4431321" y="1359803"/>
            <a:ext cx="74809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CAROLS  BY CANDLELIGHT </a:t>
            </a:r>
          </a:p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Sunday 21</a:t>
            </a:r>
            <a:r>
              <a:rPr lang="en-US" sz="32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December 6pm </a:t>
            </a:r>
          </a:p>
          <a:p>
            <a:pPr algn="ctr"/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1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clarkson</dc:creator>
  <cp:lastModifiedBy>hilary clarkson</cp:lastModifiedBy>
  <cp:revision>1</cp:revision>
  <dcterms:created xsi:type="dcterms:W3CDTF">2025-11-25T09:51:25Z</dcterms:created>
  <dcterms:modified xsi:type="dcterms:W3CDTF">2025-11-25T10:02:55Z</dcterms:modified>
</cp:coreProperties>
</file>