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4BC867-D1CF-428A-AB47-9200704E7B78}" v="7" dt="2025-11-10T16:36:05.8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307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 Marys Beeston" userId="89ab8f353106b168" providerId="LiveId" clId="{AFC04DEA-24C0-46B7-A2BA-131592464B74}"/>
    <pc:docChg chg="undo custSel addSld modSld">
      <pc:chgData name="St Marys Beeston" userId="89ab8f353106b168" providerId="LiveId" clId="{AFC04DEA-24C0-46B7-A2BA-131592464B74}" dt="2025-11-10T16:41:20.707" v="535" actId="478"/>
      <pc:docMkLst>
        <pc:docMk/>
      </pc:docMkLst>
      <pc:sldChg chg="addSp delSp modSp new mod modClrScheme chgLayout">
        <pc:chgData name="St Marys Beeston" userId="89ab8f353106b168" providerId="LiveId" clId="{AFC04DEA-24C0-46B7-A2BA-131592464B74}" dt="2025-11-10T16:41:20.707" v="535" actId="478"/>
        <pc:sldMkLst>
          <pc:docMk/>
          <pc:sldMk cId="1437972122" sldId="256"/>
        </pc:sldMkLst>
        <pc:spChg chg="del">
          <ac:chgData name="St Marys Beeston" userId="89ab8f353106b168" providerId="LiveId" clId="{AFC04DEA-24C0-46B7-A2BA-131592464B74}" dt="2025-11-10T16:18:25.607" v="1" actId="700"/>
          <ac:spMkLst>
            <pc:docMk/>
            <pc:sldMk cId="1437972122" sldId="256"/>
            <ac:spMk id="2" creationId="{AB9889FF-491C-AAAB-1DB8-9DB40E55FAF3}"/>
          </ac:spMkLst>
        </pc:spChg>
        <pc:spChg chg="del">
          <ac:chgData name="St Marys Beeston" userId="89ab8f353106b168" providerId="LiveId" clId="{AFC04DEA-24C0-46B7-A2BA-131592464B74}" dt="2025-11-10T16:18:25.607" v="1" actId="700"/>
          <ac:spMkLst>
            <pc:docMk/>
            <pc:sldMk cId="1437972122" sldId="256"/>
            <ac:spMk id="3" creationId="{9A0C5C6F-C291-F710-C473-188B15CCAE05}"/>
          </ac:spMkLst>
        </pc:spChg>
        <pc:spChg chg="add mod">
          <ac:chgData name="St Marys Beeston" userId="89ab8f353106b168" providerId="LiveId" clId="{AFC04DEA-24C0-46B7-A2BA-131592464B74}" dt="2025-11-10T16:34:17.072" v="441" actId="1076"/>
          <ac:spMkLst>
            <pc:docMk/>
            <pc:sldMk cId="1437972122" sldId="256"/>
            <ac:spMk id="6" creationId="{C5022AF9-21DB-9205-B0AE-625F4DA6AB86}"/>
          </ac:spMkLst>
        </pc:spChg>
        <pc:spChg chg="add mod">
          <ac:chgData name="St Marys Beeston" userId="89ab8f353106b168" providerId="LiveId" clId="{AFC04DEA-24C0-46B7-A2BA-131592464B74}" dt="2025-11-10T16:34:59.409" v="446" actId="1076"/>
          <ac:spMkLst>
            <pc:docMk/>
            <pc:sldMk cId="1437972122" sldId="256"/>
            <ac:spMk id="7" creationId="{3D98B610-A2D5-3278-2C04-42844A17D17A}"/>
          </ac:spMkLst>
        </pc:spChg>
        <pc:spChg chg="add mod">
          <ac:chgData name="St Marys Beeston" userId="89ab8f353106b168" providerId="LiveId" clId="{AFC04DEA-24C0-46B7-A2BA-131592464B74}" dt="2025-11-10T16:35:12.665" v="447" actId="1076"/>
          <ac:spMkLst>
            <pc:docMk/>
            <pc:sldMk cId="1437972122" sldId="256"/>
            <ac:spMk id="8" creationId="{CE50E5CE-989E-BDBE-0D04-529D0AE6B5C4}"/>
          </ac:spMkLst>
        </pc:spChg>
        <pc:spChg chg="add mod">
          <ac:chgData name="St Marys Beeston" userId="89ab8f353106b168" providerId="LiveId" clId="{AFC04DEA-24C0-46B7-A2BA-131592464B74}" dt="2025-11-10T16:35:17.612" v="448" actId="1076"/>
          <ac:spMkLst>
            <pc:docMk/>
            <pc:sldMk cId="1437972122" sldId="256"/>
            <ac:spMk id="9" creationId="{2241B439-F0FE-39B2-49CA-3514DF863F65}"/>
          </ac:spMkLst>
        </pc:spChg>
        <pc:spChg chg="add mod">
          <ac:chgData name="St Marys Beeston" userId="89ab8f353106b168" providerId="LiveId" clId="{AFC04DEA-24C0-46B7-A2BA-131592464B74}" dt="2025-11-10T16:35:21.520" v="449" actId="1076"/>
          <ac:spMkLst>
            <pc:docMk/>
            <pc:sldMk cId="1437972122" sldId="256"/>
            <ac:spMk id="10" creationId="{1E321F59-32F1-8A7C-0FB8-E35F8FCC1857}"/>
          </ac:spMkLst>
        </pc:spChg>
        <pc:spChg chg="add del mod">
          <ac:chgData name="St Marys Beeston" userId="89ab8f353106b168" providerId="LiveId" clId="{AFC04DEA-24C0-46B7-A2BA-131592464B74}" dt="2025-11-10T16:35:37.851" v="453"/>
          <ac:spMkLst>
            <pc:docMk/>
            <pc:sldMk cId="1437972122" sldId="256"/>
            <ac:spMk id="11" creationId="{4BA1B578-DA98-FE20-6898-85B505AA1E03}"/>
          </ac:spMkLst>
        </pc:spChg>
        <pc:spChg chg="add mod">
          <ac:chgData name="St Marys Beeston" userId="89ab8f353106b168" providerId="LiveId" clId="{AFC04DEA-24C0-46B7-A2BA-131592464B74}" dt="2025-11-10T16:39:43.112" v="533" actId="20577"/>
          <ac:spMkLst>
            <pc:docMk/>
            <pc:sldMk cId="1437972122" sldId="256"/>
            <ac:spMk id="12" creationId="{D0AA6FED-9E2D-D48E-DB9B-514AC1A5B5C9}"/>
          </ac:spMkLst>
        </pc:spChg>
        <pc:spChg chg="add mod">
          <ac:chgData name="St Marys Beeston" userId="89ab8f353106b168" providerId="LiveId" clId="{AFC04DEA-24C0-46B7-A2BA-131592464B74}" dt="2025-11-10T16:39:08.263" v="529" actId="122"/>
          <ac:spMkLst>
            <pc:docMk/>
            <pc:sldMk cId="1437972122" sldId="256"/>
            <ac:spMk id="13" creationId="{F293CC70-00EF-6CB9-2769-B0267B5F1E6E}"/>
          </ac:spMkLst>
        </pc:spChg>
        <pc:picChg chg="add mod">
          <ac:chgData name="St Marys Beeston" userId="89ab8f353106b168" providerId="LiveId" clId="{AFC04DEA-24C0-46B7-A2BA-131592464B74}" dt="2025-11-10T16:34:30.012" v="443" actId="1076"/>
          <ac:picMkLst>
            <pc:docMk/>
            <pc:sldMk cId="1437972122" sldId="256"/>
            <ac:picMk id="5" creationId="{D87F5BB3-8857-3781-AA4E-9273FADA6125}"/>
          </ac:picMkLst>
        </pc:picChg>
        <pc:picChg chg="add del">
          <ac:chgData name="St Marys Beeston" userId="89ab8f353106b168" providerId="LiveId" clId="{AFC04DEA-24C0-46B7-A2BA-131592464B74}" dt="2025-11-10T16:41:20.707" v="535" actId="478"/>
          <ac:picMkLst>
            <pc:docMk/>
            <pc:sldMk cId="1437972122" sldId="256"/>
            <ac:picMk id="15" creationId="{69B29851-7AFB-6319-6FA0-B43381F50F4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BC17A-446F-B552-BFD0-861086CCD0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EAF13D-B7F9-CEFC-CC8E-6954461317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1E844-6CDC-3A65-22B1-F51445A9F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0BA95-16A8-488E-A93E-9F2623492DA3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40F2D-65D8-C4ED-D20F-4F40C9B0D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59922-AA86-F4A7-160B-0ECA29B18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6B528-314B-44AF-BA12-C73BF126D5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435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14ABC-8E73-DFDE-82EA-8CA59250C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8475C5-4E31-D595-5038-AA55F2DB40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251ADD-831E-822F-7655-6209938F8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0BA95-16A8-488E-A93E-9F2623492DA3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B8F87A-8285-E4EC-53D0-0B5DF2BEB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4BB13A-CAB6-8972-21BC-32417A578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6B528-314B-44AF-BA12-C73BF126D5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208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9337BF-2AE0-B1E5-F052-E4DD16F4AE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EEDF8E-00E9-27DE-624F-FC98F9B3F8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2D84E-57CD-B07C-A3F0-53FFBAFBD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0BA95-16A8-488E-A93E-9F2623492DA3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A374FF-BA42-8AE6-175F-BD43BAE57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0FD55-BA6D-A6F1-829D-1C1A8B203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6B528-314B-44AF-BA12-C73BF126D5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328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5FC21-8F3D-42F7-E04D-69C9E28BB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AA2DB-B856-34D2-40F7-A69F4D7257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BEBC7-F28C-E1F2-465D-D5818DF8D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0BA95-16A8-488E-A93E-9F2623492DA3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84B727-07A1-8C4B-8515-A7F179A04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2EE212-6039-33C6-3484-17DF4EBC0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6B528-314B-44AF-BA12-C73BF126D5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421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8A2CA-19D1-E342-8BF0-4D8157E54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2CADE9-4569-C32A-5BEE-C0CF6D74B9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50056E-D16F-1EDB-96C5-26AF646F4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0BA95-16A8-488E-A93E-9F2623492DA3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6E899D-1526-278C-73D7-328094B73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C5E65-A5FC-9A7D-5A5D-3AA25E385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6B528-314B-44AF-BA12-C73BF126D5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210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FCADF-BC1D-DEDC-3ED7-C3EB6980D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AB6518-CD7E-54E8-F713-AB477F994A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D03326-F7F1-C95B-286C-212EA8E95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DC8255-8098-88F9-3B3C-E9A24CD90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0BA95-16A8-488E-A93E-9F2623492DA3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9156BC-1082-C875-622F-F273A3598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A6F87F-EDE1-1C4A-5C7A-4FA3E9DCF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6B528-314B-44AF-BA12-C73BF126D5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8699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A3704-D4BC-D21F-8DB1-C5507EF48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21DCCB-1EC5-9A95-AB1D-7D0DD3B3FB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E92DF2-9368-45C1-5827-A3E85CC49C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73431D-D9F8-67F2-1360-B59089183C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F98E78-2E42-63F2-0415-C66ECC0B39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5C353C-CAE3-7667-7018-2FAF8C5A8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0BA95-16A8-488E-A93E-9F2623492DA3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BEF2AD-D919-551A-9816-175FAB474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0AF3B0-3938-87A0-6D10-C53B4F2D8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6B528-314B-44AF-BA12-C73BF126D5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505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1346D-2D6F-70AF-BA97-038ED77C9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AB228C-E82E-7F04-58FB-C228DDECA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0BA95-16A8-488E-A93E-9F2623492DA3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FF3678-F748-30F9-0858-19EA7CCED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195212-0BE4-8484-6C37-46D754670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6B528-314B-44AF-BA12-C73BF126D5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3716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A77E9A-134F-E597-78EA-B70ECBEFA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0BA95-16A8-488E-A93E-9F2623492DA3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C29A74-3A35-C287-2C0D-CB42E9839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EF3E78-A86E-D106-69D6-7072A9130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6B528-314B-44AF-BA12-C73BF126D5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4116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E0B94-E295-DEE3-E021-FE80D6B94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160DE-5B76-0B34-AAD3-E4EC83398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9EDCE3-3673-06A5-48DC-2628F0987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4400EB-A97B-C473-194E-C8F3E554A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0BA95-16A8-488E-A93E-9F2623492DA3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8DF743-4EFC-3994-84CD-9F77EA505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F6B946-51BD-4407-A25A-789E5309E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6B528-314B-44AF-BA12-C73BF126D5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226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004AD-B58E-5693-02FF-F2C95572B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D74313-6933-7E56-37F3-33C10C68D1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97DCD0-60D4-8E7E-BDDD-A1863E7F83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C9392A-FD70-63D5-39DF-DA92ADA28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0BA95-16A8-488E-A93E-9F2623492DA3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C681F9-52D4-4A18-000D-62070BD44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E9B9C2-5475-7570-A6DD-9BECF270C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6B528-314B-44AF-BA12-C73BF126D5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425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23630F-2A35-B45E-9BA8-E0C72D1C2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752E67-BF50-6BBC-25A7-839F913647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D0F24A-E5B0-9DAD-3620-07FA4E61D4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0BA95-16A8-488E-A93E-9F2623492DA3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BF7FF-5C4C-85DC-CC39-89959855E8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1A9C85-439C-CAC2-E7E1-6522DDE54E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6B528-314B-44AF-BA12-C73BF126D5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941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87F5BB3-8857-3781-AA4E-9273FADA61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4314" y="-31345"/>
            <a:ext cx="5677786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5022AF9-21DB-9205-B0AE-625F4DA6AB86}"/>
              </a:ext>
            </a:extLst>
          </p:cNvPr>
          <p:cNvSpPr txBox="1"/>
          <p:nvPr/>
        </p:nvSpPr>
        <p:spPr>
          <a:xfrm>
            <a:off x="6326371" y="-55840"/>
            <a:ext cx="2785729" cy="18158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Leeds City Council in partnership with </a:t>
            </a:r>
          </a:p>
          <a:p>
            <a:pPr algn="ctr"/>
            <a:r>
              <a:rPr lang="en-GB" sz="2400" b="1" dirty="0">
                <a:solidFill>
                  <a:srgbClr val="002060"/>
                </a:solidFill>
              </a:rPr>
              <a:t>St Mary’s Church Beeston and</a:t>
            </a:r>
          </a:p>
          <a:p>
            <a:pPr algn="ctr"/>
            <a:r>
              <a:rPr lang="en-GB" sz="2400" b="1" dirty="0">
                <a:solidFill>
                  <a:srgbClr val="002060"/>
                </a:solidFill>
              </a:rPr>
              <a:t>Beeston in Bloom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D98B610-A2D5-3278-2C04-42844A17D17A}"/>
              </a:ext>
            </a:extLst>
          </p:cNvPr>
          <p:cNvSpPr/>
          <p:nvPr/>
        </p:nvSpPr>
        <p:spPr>
          <a:xfrm>
            <a:off x="3434314" y="-134755"/>
            <a:ext cx="3536546" cy="163121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GB" sz="6000" dirty="0">
                <a:ln w="0">
                  <a:solidFill>
                    <a:srgbClr val="FF0000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guet Script" panose="00000500000000000000" pitchFamily="2" charset="0"/>
              </a:rPr>
              <a:t>Christmas</a:t>
            </a:r>
            <a:r>
              <a:rPr lang="en-GB" sz="4800" dirty="0">
                <a:ln w="0">
                  <a:solidFill>
                    <a:srgbClr val="FF00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</a:p>
          <a:p>
            <a:r>
              <a:rPr lang="en-GB" sz="4000" b="1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gency FB" panose="020B0503020202020204" pitchFamily="34" charset="0"/>
              </a:rPr>
              <a:t>Lights Switch on</a:t>
            </a:r>
          </a:p>
        </p:txBody>
      </p:sp>
      <p:sp>
        <p:nvSpPr>
          <p:cNvPr id="8" name="Flowchart: Punched Tape 7">
            <a:extLst>
              <a:ext uri="{FF2B5EF4-FFF2-40B4-BE49-F238E27FC236}">
                <a16:creationId xmlns:a16="http://schemas.microsoft.com/office/drawing/2014/main" id="{CE50E5CE-989E-BDBE-0D04-529D0AE6B5C4}"/>
              </a:ext>
            </a:extLst>
          </p:cNvPr>
          <p:cNvSpPr/>
          <p:nvPr/>
        </p:nvSpPr>
        <p:spPr>
          <a:xfrm>
            <a:off x="3530008" y="1633615"/>
            <a:ext cx="3495943" cy="798938"/>
          </a:xfrm>
          <a:prstGeom prst="flowChartPunchedTap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241B439-F0FE-39B2-49CA-3514DF863F65}"/>
              </a:ext>
            </a:extLst>
          </p:cNvPr>
          <p:cNvSpPr/>
          <p:nvPr/>
        </p:nvSpPr>
        <p:spPr>
          <a:xfrm>
            <a:off x="3530008" y="1681516"/>
            <a:ext cx="36193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GB" sz="3600" b="1" cap="none" spc="0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ook Antiqua" panose="02040602050305030304" pitchFamily="18" charset="0"/>
              </a:rPr>
              <a:t>Event includes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E321F59-32F1-8A7C-0FB8-E35F8FCC1857}"/>
              </a:ext>
            </a:extLst>
          </p:cNvPr>
          <p:cNvSpPr txBox="1"/>
          <p:nvPr/>
        </p:nvSpPr>
        <p:spPr>
          <a:xfrm>
            <a:off x="3615070" y="2749063"/>
            <a:ext cx="341088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Carol Singing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Salvation Army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Burger in a Bun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Hot/cold drinks</a:t>
            </a:r>
            <a:endParaRPr lang="en-GB" dirty="0">
              <a:ln>
                <a:solidFill>
                  <a:schemeClr val="tx1"/>
                </a:solidFill>
              </a:ln>
              <a:solidFill>
                <a:srgbClr val="C00000"/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0AA6FED-9E2D-D48E-DB9B-514AC1A5B5C9}"/>
              </a:ext>
            </a:extLst>
          </p:cNvPr>
          <p:cNvSpPr txBox="1"/>
          <p:nvPr/>
        </p:nvSpPr>
        <p:spPr>
          <a:xfrm>
            <a:off x="3755949" y="5173700"/>
            <a:ext cx="5220586" cy="13849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Outside Nisa then afterwards at Beeston Parish Centre, Town Street Beeston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293CC70-00EF-6CB9-2769-B0267B5F1E6E}"/>
              </a:ext>
            </a:extLst>
          </p:cNvPr>
          <p:cNvSpPr txBox="1"/>
          <p:nvPr/>
        </p:nvSpPr>
        <p:spPr>
          <a:xfrm>
            <a:off x="3705444" y="4714844"/>
            <a:ext cx="5220586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Thursday 27</a:t>
            </a:r>
            <a:r>
              <a:rPr lang="en-GB" sz="2400" b="1" baseline="30000" dirty="0"/>
              <a:t>th</a:t>
            </a:r>
            <a:r>
              <a:rPr lang="en-GB" sz="2400" b="1" dirty="0"/>
              <a:t> November 2025 @ 6pm</a:t>
            </a:r>
          </a:p>
        </p:txBody>
      </p:sp>
    </p:spTree>
    <p:extLst>
      <p:ext uri="{BB962C8B-B14F-4D97-AF65-F5344CB8AC3E}">
        <p14:creationId xmlns:p14="http://schemas.microsoft.com/office/powerpoint/2010/main" val="1437972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ADLaM Display</vt:lpstr>
      <vt:lpstr>Agency FB</vt:lpstr>
      <vt:lpstr>Arial</vt:lpstr>
      <vt:lpstr>Baguet Script</vt:lpstr>
      <vt:lpstr>Book Antiqua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 Marys Beeston</dc:creator>
  <cp:lastModifiedBy>St Marys Beeston</cp:lastModifiedBy>
  <cp:revision>1</cp:revision>
  <dcterms:created xsi:type="dcterms:W3CDTF">2025-11-10T16:18:15Z</dcterms:created>
  <dcterms:modified xsi:type="dcterms:W3CDTF">2025-11-10T16:41:24Z</dcterms:modified>
</cp:coreProperties>
</file>