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83456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909"/>
  </p:normalViewPr>
  <p:slideViewPr>
    <p:cSldViewPr snapToGrid="0">
      <p:cViewPr varScale="1">
        <p:scale>
          <a:sx n="109" d="100"/>
          <a:sy n="109" d="100"/>
        </p:scale>
        <p:origin x="148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0187D-7D25-AD42-9073-4F988F377042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16025" y="1143000"/>
            <a:ext cx="44259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FFD86F-9B5C-5A45-886C-98F4BE92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152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7592" y="1122363"/>
            <a:ext cx="835937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9321" y="3602038"/>
            <a:ext cx="737592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7F67-FDE8-EA4D-AA15-DFDDE1452E5F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2660-2B67-374C-B778-42642BBDD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92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7F67-FDE8-EA4D-AA15-DFDDE1452E5F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2660-2B67-374C-B778-42642BBDD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7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7860" y="365125"/>
            <a:ext cx="2120578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6127" y="365125"/>
            <a:ext cx="6238801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7F67-FDE8-EA4D-AA15-DFDDE1452E5F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2660-2B67-374C-B778-42642BBDD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4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7F67-FDE8-EA4D-AA15-DFDDE1452E5F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2660-2B67-374C-B778-42642BBDD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75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004" y="1709740"/>
            <a:ext cx="848231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1004" y="4589465"/>
            <a:ext cx="84823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7F67-FDE8-EA4D-AA15-DFDDE1452E5F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2660-2B67-374C-B778-42642BBDD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2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126" y="1825625"/>
            <a:ext cx="4179689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8748" y="1825625"/>
            <a:ext cx="4179689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7F67-FDE8-EA4D-AA15-DFDDE1452E5F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2660-2B67-374C-B778-42642BBDD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8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407" y="365127"/>
            <a:ext cx="8482311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408" y="1681163"/>
            <a:ext cx="416048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408" y="2505075"/>
            <a:ext cx="416048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8748" y="1681163"/>
            <a:ext cx="41809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8748" y="2505075"/>
            <a:ext cx="418097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7F67-FDE8-EA4D-AA15-DFDDE1452E5F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2660-2B67-374C-B778-42642BBDD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8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7F67-FDE8-EA4D-AA15-DFDDE1452E5F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2660-2B67-374C-B778-42642BBDD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43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7F67-FDE8-EA4D-AA15-DFDDE1452E5F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2660-2B67-374C-B778-42642BBDD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0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407" y="457200"/>
            <a:ext cx="317190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0970" y="987427"/>
            <a:ext cx="497874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407" y="2057400"/>
            <a:ext cx="317190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7F67-FDE8-EA4D-AA15-DFDDE1452E5F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2660-2B67-374C-B778-42642BBDD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26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407" y="457200"/>
            <a:ext cx="317190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80970" y="987427"/>
            <a:ext cx="4978748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407" y="2057400"/>
            <a:ext cx="317190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7F67-FDE8-EA4D-AA15-DFDDE1452E5F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2660-2B67-374C-B778-42642BBDD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7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6126" y="365127"/>
            <a:ext cx="84823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126" y="1825625"/>
            <a:ext cx="84823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6126" y="6356352"/>
            <a:ext cx="22127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57F67-FDE8-EA4D-AA15-DFDDE1452E5F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57699" y="6356352"/>
            <a:ext cx="33191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45660" y="6356352"/>
            <a:ext cx="22127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52660-2B67-374C-B778-42642BBDD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073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5D45ED6-34C8-D10B-975A-DE127DFFA86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-545673" y="1523999"/>
            <a:ext cx="5462954" cy="603463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C2712F6-78DA-79F6-83E0-B0A549787A3B}"/>
              </a:ext>
            </a:extLst>
          </p:cNvPr>
          <p:cNvSpPr txBox="1"/>
          <p:nvPr/>
        </p:nvSpPr>
        <p:spPr>
          <a:xfrm>
            <a:off x="4512284" y="956719"/>
            <a:ext cx="546295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3200" b="1" dirty="0">
                <a:latin typeface="Posterama" panose="020B0504020200020000" pitchFamily="34" charset="0"/>
                <a:cs typeface="Posterama" panose="020B0504020200020000" pitchFamily="34" charset="0"/>
              </a:rPr>
              <a:t>Advent Worship </a:t>
            </a:r>
          </a:p>
          <a:p>
            <a:r>
              <a:rPr lang="en-US" sz="3200" b="1" dirty="0">
                <a:latin typeface="Posterama" panose="020B0504020200020000" pitchFamily="34" charset="0"/>
                <a:cs typeface="Posterama" panose="020B0504020200020000" pitchFamily="34" charset="0"/>
              </a:rPr>
              <a:t>Sunday 7</a:t>
            </a:r>
            <a:r>
              <a:rPr lang="en-US" sz="3200" b="1" baseline="30000" dirty="0">
                <a:latin typeface="Posterama" panose="020B0504020200020000" pitchFamily="34" charset="0"/>
                <a:cs typeface="Posterama" panose="020B0504020200020000" pitchFamily="34" charset="0"/>
              </a:rPr>
              <a:t>th</a:t>
            </a:r>
            <a:r>
              <a:rPr lang="en-US" sz="3200" b="1" dirty="0">
                <a:latin typeface="Posterama" panose="020B0504020200020000" pitchFamily="34" charset="0"/>
                <a:cs typeface="Posterama" panose="020B0504020200020000" pitchFamily="34" charset="0"/>
              </a:rPr>
              <a:t> December 10.30</a:t>
            </a:r>
          </a:p>
          <a:p>
            <a:endParaRPr lang="en-US" sz="2400" dirty="0">
              <a:latin typeface="Posterama" panose="020B0504020200020000" pitchFamily="34" charset="0"/>
              <a:cs typeface="Posterama" panose="020B0504020200020000" pitchFamily="34" charset="0"/>
            </a:endParaRPr>
          </a:p>
          <a:p>
            <a:r>
              <a:rPr lang="en-US" sz="2400" dirty="0">
                <a:latin typeface="Posterama" panose="020B0504020200020000" pitchFamily="34" charset="0"/>
                <a:cs typeface="Posterama" panose="020B0504020200020000" pitchFamily="34" charset="0"/>
              </a:rPr>
              <a:t>Come along and collect a little Christmas Tree to decorate. </a:t>
            </a:r>
          </a:p>
          <a:p>
            <a:endParaRPr lang="en-US" sz="2400" dirty="0">
              <a:latin typeface="Posterama" panose="020B0504020200020000" pitchFamily="34" charset="0"/>
              <a:cs typeface="Posterama" panose="020B0504020200020000" pitchFamily="34" charset="0"/>
            </a:endParaRPr>
          </a:p>
          <a:p>
            <a:r>
              <a:rPr lang="en-US" sz="2400" dirty="0">
                <a:latin typeface="Posterama" panose="020B0504020200020000" pitchFamily="34" charset="0"/>
                <a:cs typeface="Posterama" panose="020B0504020200020000" pitchFamily="34" charset="0"/>
              </a:rPr>
              <a:t>It does not have to be fancy, something simple and home made decorations are fine. </a:t>
            </a:r>
          </a:p>
          <a:p>
            <a:endParaRPr lang="en-US" sz="2400" dirty="0">
              <a:latin typeface="Posterama" panose="020B0504020200020000" pitchFamily="34" charset="0"/>
              <a:cs typeface="Posterama" panose="020B0504020200020000" pitchFamily="34" charset="0"/>
            </a:endParaRPr>
          </a:p>
          <a:p>
            <a:r>
              <a:rPr lang="en-US" sz="2400" dirty="0">
                <a:latin typeface="Posterama" panose="020B0504020200020000" pitchFamily="34" charset="0"/>
                <a:cs typeface="Posterama" panose="020B0504020200020000" pitchFamily="34" charset="0"/>
              </a:rPr>
              <a:t>All very welcome – refreshments after the service.</a:t>
            </a:r>
          </a:p>
          <a:p>
            <a:endParaRPr lang="en-US" sz="2400" dirty="0">
              <a:latin typeface="Posterama" panose="020B0504020200020000" pitchFamily="34" charset="0"/>
              <a:cs typeface="Posterama" panose="020B0504020200020000" pitchFamily="34" charset="0"/>
            </a:endParaRPr>
          </a:p>
          <a:p>
            <a:endParaRPr lang="en-US" dirty="0"/>
          </a:p>
        </p:txBody>
      </p:sp>
      <p:pic>
        <p:nvPicPr>
          <p:cNvPr id="6" name="Picture 5" descr="A logo for a church&#10;&#10;AI-generated content may be incorrect.">
            <a:extLst>
              <a:ext uri="{FF2B5EF4-FFF2-40B4-BE49-F238E27FC236}">
                <a16:creationId xmlns:a16="http://schemas.microsoft.com/office/drawing/2014/main" id="{16CBCA59-9F8C-0273-D3F0-610D35444E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64931"/>
            <a:ext cx="5699760" cy="138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029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</TotalTime>
  <Words>43</Words>
  <Application>Microsoft Macintosh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Posterama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 clarkson</dc:creator>
  <cp:lastModifiedBy>hilary clarkson</cp:lastModifiedBy>
  <cp:revision>1</cp:revision>
  <dcterms:created xsi:type="dcterms:W3CDTF">2025-11-25T09:38:43Z</dcterms:created>
  <dcterms:modified xsi:type="dcterms:W3CDTF">2025-11-25T09:48:57Z</dcterms:modified>
</cp:coreProperties>
</file>