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09"/>
  </p:normalViewPr>
  <p:slideViewPr>
    <p:cSldViewPr snapToGrid="0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C117A-4E6C-B721-17B5-A0C2E9783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9FFB4C-17F4-57FB-6921-E18045B92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98C5F-0827-7F5C-A7E6-09B18D645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C84E6-320B-08AD-3700-542F81CF1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31F3F-73A9-2397-D758-1CD07D5A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4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1C09A-218D-E9C3-1114-0702B10E3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F2C348-56D5-DF8D-6B73-11EB1FDB4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E4A5D-F4FE-DD3B-37DA-684A15252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9CA74-F638-BA68-8E8E-3A6E86AB7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621A4-9D3D-C6FA-42C0-BB75C053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63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ADEE79-636D-B71F-4D3F-92E7B0B5BF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9317D-8D08-2774-AB5D-0FD7C7A02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93189-3E04-EE5D-36E4-576C7CAD1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AE4A6-1E18-AA1F-8461-DB86438BB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4F8B3-2802-5D9C-5F65-62432EC3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15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D096-4663-7A56-D626-92BE0F1FB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26517-8996-AA75-A346-850B40477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CADFE-CEDE-040B-2103-95DB9B1D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BF8E0-53CB-9372-4A03-3BB98EB9E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B2FC9-56CD-9045-D0EA-354BFDD87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6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C75D7-9EC1-3690-EDD8-45123B3D7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93E72-938D-8B44-3B67-8A0DB8D6D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370FA-B69E-BB0E-23FD-07EC25CFF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BC5E5-532E-D602-A781-D138D573C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49104-5AD5-AA34-77A0-A7C02CA8B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80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152A-CA3C-E32E-DE10-45387D97D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1B88B-245F-9DE5-8B2D-62C60337F8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B5F48A-8244-AF25-6371-744C24809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425FD-3C84-5494-E8A0-EA85BF093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C3FA7-6E5F-A85B-15B0-51E07EDF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5ABC77-F595-003C-93F8-732CE09C8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227FA-8284-1EC7-9723-82AC052C3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982F2-617B-9C05-6BA9-05AC48CDB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C1177C-BF0D-B959-877B-651845853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0D73B9-2309-435A-4758-401779B370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B574B5-9BEB-DBB6-1DDE-BE4090287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715280-2063-ABAE-41C2-BB1B37870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0BD2A2-873C-2710-B405-175109071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AE42DF-D0E8-4B71-1E72-3FEFD7E32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0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8AA55-08E2-138E-472B-799E4C02C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4ECB93-7E66-F7A3-A6DF-9A49D7921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F2AFC7-0645-0676-41DF-DD7BC9E2B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052CB5-7657-5874-7C64-845B51017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2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85E53D-B9C8-0A78-745C-FA807EF19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330E26-CAC2-A2ED-C983-D2B27708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CA068-3909-2E22-D001-65A6312DE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7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9CF59-ED86-6B36-6C68-2CE89429E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B6CB5-FB75-2B4D-440E-74D614FD1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18C826-AA0A-0774-4DA8-271DB38C7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6D746-D8EE-B629-EBFA-77E6BCCEA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88E00-DC0C-8DB0-45D5-0956BED2A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5E0DD-CC3E-4799-6B78-718769B49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6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ECA47-D3CE-1CA4-8BF5-C1836C7F3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A3305-DA50-ADE4-3B58-D9EB6F3B9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5C727-A821-5127-7D63-0AB0F5EA7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9EEC27-38C8-5E92-39B0-A2B6A93E3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7533E-DD50-3B2D-8EA6-20ABAA94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33805-13FC-EFCB-B38C-D35CDD4CF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68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660C6-16C2-F600-B957-E6700D953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6A8FBD-EF61-2EA5-98FF-1520F7898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856F5-3F3B-6C05-FA9B-409EBBDAE0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FC39F-E393-A940-A644-EE4D25222D2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7DA5B-F813-BA92-19B9-50C804E67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D807E-6258-050D-B0EB-D2F1098B2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6C608-558A-A34E-9351-02A8D974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11262-AD68-40B1-84E7-5B11922E8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sz="7200">
                <a:effectLst/>
                <a:latin typeface="CIDFont+F2"/>
              </a:rPr>
            </a:br>
            <a:br>
              <a:rPr lang="en-GB" sz="4800"/>
            </a:br>
            <a:endParaRPr lang="en-US" sz="7200" dirty="0">
              <a:latin typeface="CIDFont+F2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BB75F1-752F-08FD-9FC9-C9E6DCC37A31}"/>
              </a:ext>
            </a:extLst>
          </p:cNvPr>
          <p:cNvSpPr txBox="1"/>
          <p:nvPr/>
        </p:nvSpPr>
        <p:spPr>
          <a:xfrm>
            <a:off x="5821680" y="1487299"/>
            <a:ext cx="6194107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Christmas Eve </a:t>
            </a:r>
          </a:p>
          <a:p>
            <a:r>
              <a:rPr lang="en-US" sz="4000" b="1" dirty="0"/>
              <a:t>3pm </a:t>
            </a:r>
            <a:r>
              <a:rPr lang="en-US" sz="4000" dirty="0"/>
              <a:t>Christingle Service </a:t>
            </a:r>
            <a:endParaRPr lang="en-US" sz="4000" b="1" dirty="0"/>
          </a:p>
          <a:p>
            <a:r>
              <a:rPr lang="en-US" sz="4000" b="1" dirty="0"/>
              <a:t>6pm </a:t>
            </a:r>
            <a:r>
              <a:rPr lang="en-US" sz="4000" dirty="0"/>
              <a:t>Carols round the Christmas Tree in the Church yard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4000" b="1" dirty="0"/>
              <a:t>Christmas Day 10.30am  </a:t>
            </a:r>
          </a:p>
          <a:p>
            <a:pPr indent="0">
              <a:buNone/>
            </a:pPr>
            <a:r>
              <a:rPr lang="en-US" sz="4000" dirty="0"/>
              <a:t>Family Holy Communion</a:t>
            </a:r>
          </a:p>
          <a:p>
            <a:pPr indent="0">
              <a:buNone/>
            </a:pPr>
            <a:endParaRPr lang="en-US" sz="1100" dirty="0"/>
          </a:p>
          <a:p>
            <a:pPr indent="0">
              <a:buNone/>
            </a:pPr>
            <a:r>
              <a:rPr lang="en-US" sz="4000" dirty="0"/>
              <a:t>WARM WELCOME TO ALL </a:t>
            </a:r>
          </a:p>
        </p:txBody>
      </p:sp>
      <p:pic>
        <p:nvPicPr>
          <p:cNvPr id="11" name="Picture 10" descr="A silhouette of a manger with animals and a star&#10;&#10;Description automatically generated">
            <a:extLst>
              <a:ext uri="{FF2B5EF4-FFF2-40B4-BE49-F238E27FC236}">
                <a16:creationId xmlns:a16="http://schemas.microsoft.com/office/drawing/2014/main" id="{FBC62AE8-EBE8-F23F-A40D-6E7DA065A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470" y="2185988"/>
            <a:ext cx="4867150" cy="4069846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pic>
        <p:nvPicPr>
          <p:cNvPr id="3" name="Picture 2" descr="A logo for a church&#10;&#10;AI-generated content may be incorrect.">
            <a:extLst>
              <a:ext uri="{FF2B5EF4-FFF2-40B4-BE49-F238E27FC236}">
                <a16:creationId xmlns:a16="http://schemas.microsoft.com/office/drawing/2014/main" id="{D853231A-17AC-7A9A-8338-80535D85C6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4931"/>
            <a:ext cx="5699760" cy="138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638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CIDFont+F2</vt:lpstr>
      <vt:lpstr>Office Theme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hilary clarkson</dc:creator>
  <cp:lastModifiedBy>hilary clarkson</cp:lastModifiedBy>
  <cp:revision>1</cp:revision>
  <dcterms:created xsi:type="dcterms:W3CDTF">2025-11-25T09:03:57Z</dcterms:created>
  <dcterms:modified xsi:type="dcterms:W3CDTF">2025-11-25T09:04:21Z</dcterms:modified>
</cp:coreProperties>
</file>