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09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2403C-D2F5-A38B-FDBA-3CA93F2CD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4EDA0A-FD22-A2EB-D107-B823035F6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9ACCE-5719-576D-EC5F-31483CE5A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21733-60A0-DF6B-8E98-577CFCE7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77734-3833-87DD-9E86-246C24AF5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6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86170-6F4E-073F-7175-9246E7D0D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2818D-2C5C-ACA8-7745-91C7D3D69E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1B3E3-EB1E-3892-C186-5C237CEB1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7392F-3407-4919-89DB-AF0749334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40492-7076-E8D0-295B-5EEB3A94E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04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03AB29-A0E1-707D-97EF-91EC121CF9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512F3-3FC5-0FB8-AC64-477202DF0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066B5-837B-07A7-7AE7-5402B11C2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24652-1A35-A314-A6EB-18DDC3EF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EF64C-F004-F82C-FC77-14498627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3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9B6E-C18A-DE26-45CA-E4BEF7CE6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C1777-7773-7D27-CD5D-B11F6301B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960F9-4A5A-9742-FC43-7470F8D5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4C74-9648-5E88-627C-4C4D94A72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410C-8272-69CC-5ECE-68F24DE8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9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F0B67-C838-0CDA-C599-2C33B9D0F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4E019-F113-A70F-F8E8-E1641648F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C377-9362-6151-E51C-2E5BDE9C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30389-DC35-567B-A23B-981311C2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593E3-7F34-0AA7-4D60-0A1691671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4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1ACA-96D0-FD32-AC7E-944420CB8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97711-B4DD-F02F-771F-A00F09C56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98F72D-4B95-EE4E-8441-5D15900B9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084EF-8EAD-DF1A-7029-6DBA9B892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4E02C-7D61-D84C-7E73-886F99EB9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F63BB-D8C8-7C31-0F95-98208FC9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0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8C8F-67D5-C638-0034-DDFBEFB15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BA43A-150F-A7CC-AAF5-4EDD5DEDB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44BA32-381A-E27C-7553-06A9089D4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867E5F-2E02-578E-AD87-E3EDB6AEF5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3CC4A6-3EEE-AE1C-5555-0BEBE1082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4D7319-3618-51A2-40B6-B124A7A0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667852-D081-EB95-1CA3-41BEC382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CD98EC-FBA1-588F-7EB7-1D0B7566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1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3D0F5-4BA6-FE19-E1CF-5F0DA278A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F5FAC-81CF-74CC-E05A-46B85F92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4B7563-1AF1-D6D2-C3DD-A3222503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ECEE3F-BAF1-78C3-395D-8D1C248D3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5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1E872-C861-C22F-A40E-343AA6382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2445C9-40EC-7205-D3F7-34ABAF5D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82453-B188-BFAF-5470-B9BB6A02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2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74B7D-D4C4-FB2C-11C6-2D1DE5F3E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66ACE-4551-7520-2856-490B6937C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4EFA5-5E00-DB78-B006-015E28470D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21D42-BA99-98EA-6F21-A0B95C5FF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8665C-34A6-3357-12DE-880AA2B7B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8D793-5E5A-2D65-7B51-27DDBD51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3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B7226-4ED0-4C23-3561-7193A6C83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FD76A2-80E1-F67D-EF61-10D36AAE2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1A8293-FC2B-DF9D-4E29-EE9FC776C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03946-E58C-962A-7773-107101CA1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69010E-3E17-FFE1-EEF5-EF3A47740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52DD9-286B-2CA6-C505-130A257A8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5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4DB398-004A-EE9F-79E6-A165D6A7B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0766E-C688-031B-1C8D-808B6D1D9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0E15E-2CA2-288A-3CAA-1BB97B56B5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DC17-261A-0448-AABE-14AE8463627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54BB2-8CE7-4D54-2B58-C43FADF59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A2856-8DF0-82C0-BA94-DC1B9A9B5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26D7E-933D-EB46-A6C0-3C6C20E4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9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236x/18/85/8d/18858de08414cc8053a85251ff7ce810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E5A7D-57ED-6546-BFA5-C6903B816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365125"/>
            <a:ext cx="10961914" cy="1325563"/>
          </a:xfrm>
        </p:spPr>
        <p:txBody>
          <a:bodyPr>
            <a:normAutofit fontScale="90000"/>
          </a:bodyPr>
          <a:lstStyle/>
          <a:p>
            <a:br>
              <a:rPr lang="en-GB" sz="8000" dirty="0">
                <a:latin typeface="CIDFont+F2"/>
                <a:ea typeface="+mn-ea"/>
                <a:cs typeface="+mn-cs"/>
              </a:rPr>
            </a:br>
            <a:endParaRPr lang="en-US" sz="8000" dirty="0">
              <a:latin typeface="CIDFont+F2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15758-45A6-81CC-F291-B2DE3C77F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690688"/>
            <a:ext cx="6650182" cy="49713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800" b="1" dirty="0">
                <a:latin typeface="CIDFont+F2"/>
              </a:rPr>
              <a:t>Christmas Eve  - 3pm</a:t>
            </a:r>
          </a:p>
          <a:p>
            <a:pPr marL="0" indent="0" algn="ctr">
              <a:buNone/>
            </a:pPr>
            <a:endParaRPr lang="en-GB" sz="1100" b="1" dirty="0">
              <a:latin typeface="CIDFont+F2"/>
            </a:endParaRPr>
          </a:p>
          <a:p>
            <a:pPr marL="0" indent="0" algn="ctr">
              <a:buNone/>
            </a:pPr>
            <a:r>
              <a:rPr lang="en-GB" sz="4800" b="1" dirty="0">
                <a:latin typeface="CIDFont+F2"/>
              </a:rPr>
              <a:t>Christingle - the story of Christmas for children</a:t>
            </a:r>
            <a:endParaRPr lang="en-GB" sz="4000" b="1" dirty="0">
              <a:latin typeface="CIDFont+F2"/>
            </a:endParaRPr>
          </a:p>
          <a:p>
            <a:pPr marL="0" indent="0" algn="ctr">
              <a:buNone/>
            </a:pPr>
            <a:endParaRPr lang="en-GB" sz="1300" b="1" dirty="0">
              <a:latin typeface="CIDFont+F2"/>
            </a:endParaRPr>
          </a:p>
          <a:p>
            <a:pPr marL="0" indent="0" algn="ctr">
              <a:buNone/>
            </a:pPr>
            <a:r>
              <a:rPr lang="en-GB" sz="3600" b="1" dirty="0">
                <a:latin typeface="CIDFont+F2"/>
              </a:rPr>
              <a:t>Lots of fun making a Christingle and learning what it is all about.</a:t>
            </a:r>
            <a:endParaRPr lang="en-US" sz="3600" b="1" dirty="0">
              <a:latin typeface="CIDFont+F2"/>
            </a:endParaRPr>
          </a:p>
          <a:p>
            <a:pPr marL="0" indent="0" algn="ctr">
              <a:buNone/>
            </a:pPr>
            <a:endParaRPr lang="en-US" sz="1200" b="1" dirty="0">
              <a:latin typeface="CIDFont+F2"/>
            </a:endParaRPr>
          </a:p>
          <a:p>
            <a:pPr marL="0" indent="0" algn="ctr">
              <a:buNone/>
            </a:pPr>
            <a:r>
              <a:rPr lang="en-US" sz="3600" b="1" dirty="0">
                <a:latin typeface="CIDFont+F2"/>
              </a:rPr>
              <a:t>A very warm welcome to all whatever your age</a:t>
            </a:r>
            <a:endParaRPr lang="en-GB" sz="3600" b="1" dirty="0">
              <a:latin typeface="CIDFont+F2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78F5E51-2555-BDE4-6F5B-57975A80E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2" descr="Today we did a Christingle assembly at school and then went into every class to help the children make Christingles.  It was brilliant- by t...">
            <a:extLst>
              <a:ext uri="{FF2B5EF4-FFF2-40B4-BE49-F238E27FC236}">
                <a16:creationId xmlns:a16="http://schemas.microsoft.com/office/drawing/2014/main" id="{C19AAB42-DA47-DAFC-234F-7051260AB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760" y="899170"/>
            <a:ext cx="4709160" cy="576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logo for a church&#10;&#10;AI-generated content may be incorrect.">
            <a:extLst>
              <a:ext uri="{FF2B5EF4-FFF2-40B4-BE49-F238E27FC236}">
                <a16:creationId xmlns:a16="http://schemas.microsoft.com/office/drawing/2014/main" id="{314A4522-305C-C6D1-D5EC-AA0D38F21D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4931"/>
            <a:ext cx="5699760" cy="138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807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CIDFont+F2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hilary clarkson</dc:creator>
  <cp:lastModifiedBy>hilary clarkson</cp:lastModifiedBy>
  <cp:revision>1</cp:revision>
  <dcterms:created xsi:type="dcterms:W3CDTF">2025-11-25T08:59:41Z</dcterms:created>
  <dcterms:modified xsi:type="dcterms:W3CDTF">2025-11-25T09:00:18Z</dcterms:modified>
</cp:coreProperties>
</file>