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5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2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4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2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4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7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6EC66A-DF1F-4841-B5E3-B7772A6D1C41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C567B3-A4A8-4A9E-B4C6-145693EB0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2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fair trade cafe&#10;&#10;Description automatically generated">
            <a:extLst>
              <a:ext uri="{FF2B5EF4-FFF2-40B4-BE49-F238E27FC236}">
                <a16:creationId xmlns:a16="http://schemas.microsoft.com/office/drawing/2014/main" id="{42E9285F-1E72-04D4-4F94-52149A9C3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6858000" cy="99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4D5E8-F8B5-D762-A7F1-71D2B83E1DD2}"/>
              </a:ext>
            </a:extLst>
          </p:cNvPr>
          <p:cNvSpPr txBox="1"/>
          <p:nvPr/>
        </p:nvSpPr>
        <p:spPr>
          <a:xfrm>
            <a:off x="3069771" y="8180614"/>
            <a:ext cx="378823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Sat 13</a:t>
            </a:r>
            <a:r>
              <a:rPr lang="en-GB" sz="4400" b="1" baseline="30000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</a:t>
            </a:r>
            <a:r>
              <a:rPr lang="en-GB" sz="44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Sept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F9FB28-BF83-E0C9-116B-0B1D76CAD2C1}"/>
              </a:ext>
            </a:extLst>
          </p:cNvPr>
          <p:cNvSpPr txBox="1"/>
          <p:nvPr/>
        </p:nvSpPr>
        <p:spPr>
          <a:xfrm>
            <a:off x="4271964" y="2943224"/>
            <a:ext cx="2728912" cy="255454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&amp;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Second-hand book sale and</a:t>
            </a:r>
          </a:p>
        </p:txBody>
      </p:sp>
    </p:spTree>
    <p:extLst>
      <p:ext uri="{BB962C8B-B14F-4D97-AF65-F5344CB8AC3E}">
        <p14:creationId xmlns:p14="http://schemas.microsoft.com/office/powerpoint/2010/main" val="201953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8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Dreaming Outloud Script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Ward</dc:creator>
  <cp:lastModifiedBy>Laura Ward</cp:lastModifiedBy>
  <cp:revision>10</cp:revision>
  <dcterms:created xsi:type="dcterms:W3CDTF">2024-11-18T18:47:56Z</dcterms:created>
  <dcterms:modified xsi:type="dcterms:W3CDTF">2025-09-03T07:44:35Z</dcterms:modified>
</cp:coreProperties>
</file>