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7"/>
  </p:normalViewPr>
  <p:slideViewPr>
    <p:cSldViewPr snapToGrid="0">
      <p:cViewPr varScale="1">
        <p:scale>
          <a:sx n="90" d="100"/>
          <a:sy n="90" d="100"/>
        </p:scale>
        <p:origin x="23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8880-B5FB-FF4B-8E82-1BD3FD73AA27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0587C-E9A4-3741-9BB4-BB02FBBAB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8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0587C-E9A4-3741-9BB4-BB02FBBABD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42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A08E5-D095-1590-8E81-A7E71B73F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39A6D7-9387-352E-9A0A-1B9C4CBEE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A3623-803E-88FA-FFDB-91C440E79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2A3EC-D778-5728-D179-8938CED4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F0F88-BA62-C671-E2C1-346928C4B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21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E77C5-CB4E-606C-0253-174C7ECE5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A8699-80B0-882E-F8DD-5DAEC455C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7B3CC-F16C-1F88-3FF3-15A898BA4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23A48-0545-6A74-EF03-46C867FF1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C036A-1199-2C4D-1010-EA8334A01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6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2D5E7-C89D-6BB5-07BC-AF0F75BD7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A8D6D4-27D4-8182-030A-74DBB8E40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848C3-ECE7-6B0E-B5DF-2FEA2673B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90FDC-542E-1CBC-04F1-8BA2768F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0DAF9-761F-326F-A028-8F4C4F23D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8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C7787-1DCC-93C6-2009-4512E43AA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2F36-76C8-2A48-EDFB-4CDB1D27F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8994-FB9C-47C5-9B5F-0ADB8DFC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E333F-C2B2-D441-1567-590899557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35668-30FD-0FAA-DE58-D90FEF47F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13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5916D-4355-47AC-3FC1-06A464C6A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F3419-F8E5-FE11-C920-B4CDC2458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D4CFF-5C70-9C65-BA54-25D8097A2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4F677-9119-98EC-4236-FA782F602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BF134-211D-3550-CED1-6A75D85C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9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C9835-775B-CDA0-F106-1DD00B5FB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46EDA-E28A-25F8-468F-8FBCD765E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CCD487-B3F9-564C-8559-46FA84089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8DE58-D73B-C4B6-159B-7678BEC5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628F0-3885-9E16-3F53-E8F24BAA7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AFDF3-4B4C-47EE-7006-7CAB3703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54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2D95E-6FA0-34D1-B579-8751C2A99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CDF9A-E0E9-2ADF-95BF-E17F8602E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8CBC0-51A4-782F-DB6D-3B06EF77E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758AFF-C43D-80C5-4D9A-0C628CCD6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142677-3368-5081-CC32-A07F6E9F1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4A77C0-20F5-49F1-9930-21276FAE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AF6F55-D3F3-5747-6242-E67043B68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4C312A-DFD4-BB58-2851-6EC12C0B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5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BCA8-91E3-F1DB-265D-EA29D106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5C4A71-9875-5412-07B5-7A0DCE73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D4FA3E-17A4-E01B-A2B5-1333C7CC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4AD668-1D85-2328-651E-721C56E26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8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6F77E5-86A5-B735-D32D-AD09E4728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2A6F07-0E89-7175-6306-6523F16B2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E54D9-4615-48ED-E5B0-4A03BFD9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4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69AF-6719-132C-6DAB-80E0C44E5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821F3-93A0-21BB-97A9-6888E2ED4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4738A-C3B2-59A6-91D9-EF94E159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166DF-75DF-1C61-AC72-0E5F452A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99466-157A-4DA6-9B5C-7A83CB94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D264A-A0E5-3A12-EB5A-151F4A9D0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1DE15-2D3B-479E-99E6-94CFC9E81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C49E7E-873E-2ED7-7670-1BDBCC8B3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6B661-BFB3-59BE-42ED-E7C36591BA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D0192-5774-D4D4-B777-DEB1355FE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0C17-D7B6-87C7-A9FE-EFF376F89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07E11-09D3-7B8F-8809-47F2CDCD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6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C05B36-26AC-9AEF-BDEF-4DB68E07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C7147-62B8-BED6-378B-2042A0023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29888-1924-B25B-E5BC-3765641ED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AFC70-87FC-3E47-B805-5BAB740D5D58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BCE6F-C67A-B810-6E5C-3F8532F8C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A0560-FC62-BBF6-1E9B-51FD0B9F3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620-433F-7C4E-AFE0-60316880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4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0726513-647A-4459-9DFD-11C96ED00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4C9C60D-9D77-45E7-A7AA-45806B23E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34D742C-1AE5-4925-9160-7224E37A2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4FF0A4B-3ADB-4A0F-B8EE-7785F277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9EAD2C6-89D0-435B-9B8C-E3240DEAB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85" y="0"/>
            <a:ext cx="10237785" cy="685799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187A76-8A11-AE03-3A7B-4834769BA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884" y="549274"/>
            <a:ext cx="7700862" cy="4128298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b">
            <a:noAutofit/>
          </a:bodyPr>
          <a:lstStyle/>
          <a:p>
            <a:br>
              <a:rPr lang="en-US" sz="6600" b="1" dirty="0"/>
            </a:br>
            <a:br>
              <a:rPr lang="en-US" sz="6600" b="1" dirty="0"/>
            </a:br>
            <a:br>
              <a:rPr lang="en-US" sz="6600" b="1" dirty="0"/>
            </a:br>
            <a:r>
              <a:rPr lang="en-US" sz="6600" b="1" dirty="0"/>
              <a:t>Cowden Church Service of Memories</a:t>
            </a:r>
            <a:br>
              <a:rPr lang="en-US" sz="6600" b="1" dirty="0"/>
            </a:br>
            <a:r>
              <a:rPr lang="en-US" sz="6600" b="1" dirty="0"/>
              <a:t>Sunday 19</a:t>
            </a:r>
            <a:r>
              <a:rPr lang="en-US" sz="6600" b="1" baseline="30000" dirty="0"/>
              <a:t>th</a:t>
            </a:r>
            <a:r>
              <a:rPr lang="en-US" sz="6600" b="1" dirty="0"/>
              <a:t> October 10.30am</a:t>
            </a:r>
            <a:br>
              <a:rPr lang="en-US" sz="6600" b="1" dirty="0"/>
            </a:br>
            <a:endParaRPr lang="en-US" sz="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ACD1CE-2BB8-FA9A-6FF6-268E1739F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883" y="4677573"/>
            <a:ext cx="9286503" cy="2055736"/>
          </a:xfrm>
          <a:ln>
            <a:solidFill>
              <a:schemeClr val="tx1"/>
            </a:solidFill>
          </a:ln>
        </p:spPr>
        <p:txBody>
          <a:bodyPr wrap="square" anchor="t">
            <a:normAutofit fontScale="92500" lnSpcReduction="10000"/>
          </a:bodyPr>
          <a:lstStyle/>
          <a:p>
            <a:pPr algn="l"/>
            <a:endParaRPr lang="en-US" sz="1000" b="1">
              <a:solidFill>
                <a:schemeClr val="tx1">
                  <a:alpha val="60000"/>
                </a:schemeClr>
              </a:solidFill>
            </a:endParaRPr>
          </a:p>
          <a:p>
            <a:pPr algn="l"/>
            <a:r>
              <a:rPr lang="en-US" sz="3600" b="1">
                <a:solidFill>
                  <a:schemeClr val="tx1">
                    <a:alpha val="60000"/>
                  </a:schemeClr>
                </a:solidFill>
              </a:rPr>
              <a:t>Do come and write the name of a loved one on a leaf in the Church Porch any day from Monday 6</a:t>
            </a:r>
            <a:r>
              <a:rPr lang="en-US" sz="3600" b="1" baseline="30000">
                <a:solidFill>
                  <a:schemeClr val="tx1">
                    <a:alpha val="60000"/>
                  </a:schemeClr>
                </a:solidFill>
              </a:rPr>
              <a:t>th</a:t>
            </a:r>
            <a:r>
              <a:rPr lang="en-US" sz="3600" b="1">
                <a:solidFill>
                  <a:schemeClr val="tx1">
                    <a:alpha val="60000"/>
                  </a:schemeClr>
                </a:solidFill>
              </a:rPr>
              <a:t> October, and join us to hear them read out in our special service on the 19</a:t>
            </a:r>
            <a:r>
              <a:rPr lang="en-US" sz="3600" b="1" baseline="30000">
                <a:solidFill>
                  <a:schemeClr val="tx1">
                    <a:alpha val="60000"/>
                  </a:schemeClr>
                </a:solidFill>
              </a:rPr>
              <a:t>th</a:t>
            </a:r>
            <a:r>
              <a:rPr lang="en-US" sz="3600" b="1">
                <a:solidFill>
                  <a:schemeClr val="tx1">
                    <a:alpha val="60000"/>
                  </a:schemeClr>
                </a:solidFill>
              </a:rPr>
              <a:t> October at 10.30  </a:t>
            </a:r>
          </a:p>
          <a:p>
            <a:pPr algn="l"/>
            <a:endParaRPr lang="en-US" sz="3600" b="1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9" name="Graphic 8" descr="Leaf outline">
            <a:extLst>
              <a:ext uri="{FF2B5EF4-FFF2-40B4-BE49-F238E27FC236}">
                <a16:creationId xmlns:a16="http://schemas.microsoft.com/office/drawing/2014/main" id="{31769E77-1419-E5B6-6972-EA63B2BE43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94588" y="3732886"/>
            <a:ext cx="2788199" cy="2788199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6D9C34-F923-0980-4B72-18909E592BF1}"/>
              </a:ext>
            </a:extLst>
          </p:cNvPr>
          <p:cNvSpPr txBox="1"/>
          <p:nvPr/>
        </p:nvSpPr>
        <p:spPr>
          <a:xfrm>
            <a:off x="8550234" y="35482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Graphic 5" descr="Deciduous tree with solid fill">
            <a:extLst>
              <a:ext uri="{FF2B5EF4-FFF2-40B4-BE49-F238E27FC236}">
                <a16:creationId xmlns:a16="http://schemas.microsoft.com/office/drawing/2014/main" id="{882EE18D-1CCA-3D61-AFFC-D62DDC7CE9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97746" y="549273"/>
            <a:ext cx="4194254" cy="372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807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57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Cowden Church Service of Memories Sunday 19th October 10.30am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Souls Holy Communion Service 11am</dc:title>
  <dc:creator>hilary clarkson</dc:creator>
  <cp:lastModifiedBy>hilary clarkson</cp:lastModifiedBy>
  <cp:revision>7</cp:revision>
  <cp:lastPrinted>2025-09-27T18:14:54Z</cp:lastPrinted>
  <dcterms:created xsi:type="dcterms:W3CDTF">2023-10-18T17:21:33Z</dcterms:created>
  <dcterms:modified xsi:type="dcterms:W3CDTF">2025-09-27T19:24:57Z</dcterms:modified>
</cp:coreProperties>
</file>