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A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239CBD-E5FB-4177-AFC5-DBED84A132D6}" v="4" dt="2025-08-22T20:40:52.8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19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ane Wynne-Fitzgerald" userId="d44e7a72-4e8b-4276-a331-7028c2afcd9e" providerId="ADAL" clId="{4D239CBD-E5FB-4177-AFC5-DBED84A132D6}"/>
    <pc:docChg chg="modSld">
      <pc:chgData name="Diane Wynne-Fitzgerald" userId="d44e7a72-4e8b-4276-a331-7028c2afcd9e" providerId="ADAL" clId="{4D239CBD-E5FB-4177-AFC5-DBED84A132D6}" dt="2025-08-22T20:40:52.888" v="3"/>
      <pc:docMkLst>
        <pc:docMk/>
      </pc:docMkLst>
      <pc:sldChg chg="setBg">
        <pc:chgData name="Diane Wynne-Fitzgerald" userId="d44e7a72-4e8b-4276-a331-7028c2afcd9e" providerId="ADAL" clId="{4D239CBD-E5FB-4177-AFC5-DBED84A132D6}" dt="2025-08-22T20:40:52.888" v="3"/>
        <pc:sldMkLst>
          <pc:docMk/>
          <pc:sldMk cId="2086433246" sldId="256"/>
        </pc:sldMkLst>
      </pc:sldChg>
    </pc:docChg>
  </pc:docChgLst>
  <pc:docChgLst>
    <pc:chgData name="Diane Wynne-Fitzgerald" userId="d44e7a72-4e8b-4276-a331-7028c2afcd9e" providerId="ADAL" clId="{7741EE04-8A88-4C80-BD00-325D13CBE316}"/>
    <pc:docChg chg="undo redo custSel modSld modNotesMaster">
      <pc:chgData name="Diane Wynne-Fitzgerald" userId="d44e7a72-4e8b-4276-a331-7028c2afcd9e" providerId="ADAL" clId="{7741EE04-8A88-4C80-BD00-325D13CBE316}" dt="2025-07-24T18:58:35.260" v="1271" actId="1440"/>
      <pc:docMkLst>
        <pc:docMk/>
      </pc:docMkLst>
      <pc:sldChg chg="addSp delSp modSp mod setBg chgLayout">
        <pc:chgData name="Diane Wynne-Fitzgerald" userId="d44e7a72-4e8b-4276-a331-7028c2afcd9e" providerId="ADAL" clId="{7741EE04-8A88-4C80-BD00-325D13CBE316}" dt="2025-07-24T18:58:35.260" v="1271" actId="1440"/>
        <pc:sldMkLst>
          <pc:docMk/>
          <pc:sldMk cId="2086433246" sldId="256"/>
        </pc:sldMkLst>
        <pc:spChg chg="mod ord">
          <ac:chgData name="Diane Wynne-Fitzgerald" userId="d44e7a72-4e8b-4276-a331-7028c2afcd9e" providerId="ADAL" clId="{7741EE04-8A88-4C80-BD00-325D13CBE316}" dt="2025-07-24T18:58:14.380" v="1265" actId="171"/>
          <ac:spMkLst>
            <pc:docMk/>
            <pc:sldMk cId="2086433246" sldId="256"/>
            <ac:spMk id="11" creationId="{1ECAE4B0-136C-464B-BBAD-028E2AA6C5B2}"/>
          </ac:spMkLst>
        </pc:spChg>
        <pc:spChg chg="mod">
          <ac:chgData name="Diane Wynne-Fitzgerald" userId="d44e7a72-4e8b-4276-a331-7028c2afcd9e" providerId="ADAL" clId="{7741EE04-8A88-4C80-BD00-325D13CBE316}" dt="2025-07-24T18:37:17.704" v="594" actId="14100"/>
          <ac:spMkLst>
            <pc:docMk/>
            <pc:sldMk cId="2086433246" sldId="256"/>
            <ac:spMk id="13" creationId="{CF365C70-1740-F1BA-505D-3172E30F04F7}"/>
          </ac:spMkLst>
        </pc:spChg>
        <pc:picChg chg="mod">
          <ac:chgData name="Diane Wynne-Fitzgerald" userId="d44e7a72-4e8b-4276-a331-7028c2afcd9e" providerId="ADAL" clId="{7741EE04-8A88-4C80-BD00-325D13CBE316}" dt="2025-07-24T18:23:39.039" v="512" actId="1076"/>
          <ac:picMkLst>
            <pc:docMk/>
            <pc:sldMk cId="2086433246" sldId="256"/>
            <ac:picMk id="2049" creationId="{EAB1A2FE-9A6E-8FE5-9DDA-21161A4C1A5A}"/>
          </ac:picMkLst>
        </pc:picChg>
        <pc:picChg chg="mod">
          <ac:chgData name="Diane Wynne-Fitzgerald" userId="d44e7a72-4e8b-4276-a331-7028c2afcd9e" providerId="ADAL" clId="{7741EE04-8A88-4C80-BD00-325D13CBE316}" dt="2025-07-24T18:35:56.795" v="587" actId="1076"/>
          <ac:picMkLst>
            <pc:docMk/>
            <pc:sldMk cId="2086433246" sldId="256"/>
            <ac:picMk id="2050" creationId="{4641C3D8-42D2-D77F-F7B1-8890DE0CBA5A}"/>
          </ac:picMkLst>
        </pc:picChg>
        <pc:picChg chg="mod">
          <ac:chgData name="Diane Wynne-Fitzgerald" userId="d44e7a72-4e8b-4276-a331-7028c2afcd9e" providerId="ADAL" clId="{7741EE04-8A88-4C80-BD00-325D13CBE316}" dt="2025-07-24T18:35:59.586" v="588" actId="1076"/>
          <ac:picMkLst>
            <pc:docMk/>
            <pc:sldMk cId="2086433246" sldId="256"/>
            <ac:picMk id="2051" creationId="{33FD1748-7DC0-5AD3-1CF7-8162E145FFFE}"/>
          </ac:picMkLst>
        </pc:picChg>
        <pc:picChg chg="mod">
          <ac:chgData name="Diane Wynne-Fitzgerald" userId="d44e7a72-4e8b-4276-a331-7028c2afcd9e" providerId="ADAL" clId="{7741EE04-8A88-4C80-BD00-325D13CBE316}" dt="2025-07-24T18:36:02.136" v="589" actId="1076"/>
          <ac:picMkLst>
            <pc:docMk/>
            <pc:sldMk cId="2086433246" sldId="256"/>
            <ac:picMk id="2052" creationId="{7D9A4C5D-F2DF-FDAF-8113-85AC44A2A73F}"/>
          </ac:picMkLst>
        </pc:picChg>
        <pc:picChg chg="mod">
          <ac:chgData name="Diane Wynne-Fitzgerald" userId="d44e7a72-4e8b-4276-a331-7028c2afcd9e" providerId="ADAL" clId="{7741EE04-8A88-4C80-BD00-325D13CBE316}" dt="2025-07-24T18:58:35.260" v="1271" actId="1440"/>
          <ac:picMkLst>
            <pc:docMk/>
            <pc:sldMk cId="2086433246" sldId="256"/>
            <ac:picMk id="2053" creationId="{EE8F1A99-ED90-8142-4563-EB6AA694D4AC}"/>
          </ac:picMkLst>
        </pc:picChg>
        <pc:picChg chg="mod">
          <ac:chgData name="Diane Wynne-Fitzgerald" userId="d44e7a72-4e8b-4276-a331-7028c2afcd9e" providerId="ADAL" clId="{7741EE04-8A88-4C80-BD00-325D13CBE316}" dt="2025-07-24T18:29:34.832" v="534" actId="1076"/>
          <ac:picMkLst>
            <pc:docMk/>
            <pc:sldMk cId="2086433246" sldId="256"/>
            <ac:picMk id="2054" creationId="{377AB58B-B246-4A16-83DA-73B53B90029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DCCDBBA4-7306-46AD-A415-287CB15199A4}" type="datetimeFigureOut">
              <a:rPr lang="en-GB" smtClean="0"/>
              <a:t>22/08/2025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4888" y="1252538"/>
            <a:ext cx="23399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A5826088-5C4D-4162-AC55-E086D1FEF8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4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826088-5C4D-4162-AC55-E086D1FEF81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280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B39FB-7174-4428-9439-7AD741672AF4}" type="datetimeFigureOut">
              <a:rPr lang="en-GB" smtClean="0"/>
              <a:t>22/08/2025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222A-712A-4831-88AF-FEAAE01BF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103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B39FB-7174-4428-9439-7AD741672AF4}" type="datetimeFigureOut">
              <a:rPr lang="en-GB" smtClean="0"/>
              <a:t>22/08/2025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222A-712A-4831-88AF-FEAAE01BF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952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B39FB-7174-4428-9439-7AD741672AF4}" type="datetimeFigureOut">
              <a:rPr lang="en-GB" smtClean="0"/>
              <a:t>22/08/2025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222A-712A-4831-88AF-FEAAE01BF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200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B39FB-7174-4428-9439-7AD741672AF4}" type="datetimeFigureOut">
              <a:rPr lang="en-GB" smtClean="0"/>
              <a:t>22/08/2025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222A-712A-4831-88AF-FEAAE01BF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331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B39FB-7174-4428-9439-7AD741672AF4}" type="datetimeFigureOut">
              <a:rPr lang="en-GB" smtClean="0"/>
              <a:t>22/08/2025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222A-712A-4831-88AF-FEAAE01BF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778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B39FB-7174-4428-9439-7AD741672AF4}" type="datetimeFigureOut">
              <a:rPr lang="en-GB" smtClean="0"/>
              <a:t>22/08/2025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222A-712A-4831-88AF-FEAAE01BF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834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B39FB-7174-4428-9439-7AD741672AF4}" type="datetimeFigureOut">
              <a:rPr lang="en-GB" smtClean="0"/>
              <a:t>22/08/2025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222A-712A-4831-88AF-FEAAE01BF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47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B39FB-7174-4428-9439-7AD741672AF4}" type="datetimeFigureOut">
              <a:rPr lang="en-GB" smtClean="0"/>
              <a:t>22/08/2025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222A-712A-4831-88AF-FEAAE01BF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889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B39FB-7174-4428-9439-7AD741672AF4}" type="datetimeFigureOut">
              <a:rPr lang="en-GB" smtClean="0"/>
              <a:t>22/08/2025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222A-712A-4831-88AF-FEAAE01BF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889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B39FB-7174-4428-9439-7AD741672AF4}" type="datetimeFigureOut">
              <a:rPr lang="en-GB" smtClean="0"/>
              <a:t>22/08/2025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222A-712A-4831-88AF-FEAAE01BF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47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B39FB-7174-4428-9439-7AD741672AF4}" type="datetimeFigureOut">
              <a:rPr lang="en-GB" smtClean="0"/>
              <a:t>22/08/2025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222A-712A-4831-88AF-FEAAE01BF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706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EB39FB-7174-4428-9439-7AD741672AF4}" type="datetimeFigureOut">
              <a:rPr lang="en-GB" smtClean="0"/>
              <a:t>22/08/2025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81222A-712A-4831-88AF-FEAAE01BF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606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8" descr="A colorful lollipop on a stick&#10;&#10;AI-generated content may be incorrect.">
            <a:extLst>
              <a:ext uri="{FF2B5EF4-FFF2-40B4-BE49-F238E27FC236}">
                <a16:creationId xmlns:a16="http://schemas.microsoft.com/office/drawing/2014/main" id="{EAB1A2FE-9A6E-8FE5-9DDA-21161A4C1A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5419" y="331370"/>
            <a:ext cx="1652587" cy="105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9" descr="A colorful lollipop on a stick&#10;&#10;AI-generated content may be incorrect.">
            <a:extLst>
              <a:ext uri="{FF2B5EF4-FFF2-40B4-BE49-F238E27FC236}">
                <a16:creationId xmlns:a16="http://schemas.microsoft.com/office/drawing/2014/main" id="{4641C3D8-42D2-D77F-F7B1-8890DE0CBA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324" y="1055076"/>
            <a:ext cx="1652587" cy="1058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11" descr="A colorful lollipop on a stick&#10;&#10;AI-generated content may be incorrect.">
            <a:extLst>
              <a:ext uri="{FF2B5EF4-FFF2-40B4-BE49-F238E27FC236}">
                <a16:creationId xmlns:a16="http://schemas.microsoft.com/office/drawing/2014/main" id="{33FD1748-7DC0-5AD3-1CF7-8162E145FF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0362" y="446957"/>
            <a:ext cx="2105063" cy="1595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13" descr="A colorful lollipop on a stick&#10;&#10;AI-generated content may be incorrect.">
            <a:extLst>
              <a:ext uri="{FF2B5EF4-FFF2-40B4-BE49-F238E27FC236}">
                <a16:creationId xmlns:a16="http://schemas.microsoft.com/office/drawing/2014/main" id="{7D9A4C5D-F2DF-FDAF-8113-85AC44A2A7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2098" y="768956"/>
            <a:ext cx="1567589" cy="1567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16" descr="A colorful lollipop on a stick&#10;&#10;AI-generated content may be incorrect.">
            <a:extLst>
              <a:ext uri="{FF2B5EF4-FFF2-40B4-BE49-F238E27FC236}">
                <a16:creationId xmlns:a16="http://schemas.microsoft.com/office/drawing/2014/main" id="{377AB58B-B246-4A16-83DA-73B53B900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6151" y="1890325"/>
            <a:ext cx="1914524" cy="105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15" descr="A colorful lollipop on a stick&#10;&#10;AI-generated content may be incorrect.">
            <a:extLst>
              <a:ext uri="{FF2B5EF4-FFF2-40B4-BE49-F238E27FC236}">
                <a16:creationId xmlns:a16="http://schemas.microsoft.com/office/drawing/2014/main" id="{EE8F1A99-ED90-8142-4563-EB6AA694D4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8275" y="232412"/>
            <a:ext cx="2189819" cy="1284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11" name="TextBox 10">
            <a:extLst>
              <a:ext uri="{FF2B5EF4-FFF2-40B4-BE49-F238E27FC236}">
                <a16:creationId xmlns:a16="http://schemas.microsoft.com/office/drawing/2014/main" id="{1ECAE4B0-136C-464B-BBAD-028E2AA6C5B2}"/>
              </a:ext>
            </a:extLst>
          </p:cNvPr>
          <p:cNvSpPr txBox="1"/>
          <p:nvPr/>
        </p:nvSpPr>
        <p:spPr>
          <a:xfrm flipH="1">
            <a:off x="800099" y="-59576"/>
            <a:ext cx="3752804" cy="212365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GB" sz="6600" b="1" i="1" dirty="0">
                <a:gradFill>
                  <a:gsLst>
                    <a:gs pos="0">
                      <a:srgbClr val="FF0066">
                        <a:alpha val="98000"/>
                      </a:srgbClr>
                    </a:gs>
                    <a:gs pos="9000">
                      <a:schemeClr val="accent1">
                        <a:lumMod val="45000"/>
                        <a:lumOff val="55000"/>
                      </a:schemeClr>
                    </a:gs>
                    <a:gs pos="9000">
                      <a:schemeClr val="accent1">
                        <a:lumMod val="45000"/>
                        <a:lumOff val="55000"/>
                      </a:schemeClr>
                    </a:gs>
                    <a:gs pos="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bon Next LT" panose="02000500000000000000" pitchFamily="2" charset="0"/>
                <a:cs typeface="Sabon Next LT" panose="02000500000000000000" pitchFamily="2" charset="0"/>
              </a:rPr>
              <a:t>Musical </a:t>
            </a:r>
          </a:p>
          <a:p>
            <a:r>
              <a:rPr lang="en-GB" sz="6600" b="1" i="1" dirty="0">
                <a:gradFill>
                  <a:gsLst>
                    <a:gs pos="0">
                      <a:srgbClr val="FF0066">
                        <a:alpha val="98000"/>
                      </a:srgbClr>
                    </a:gs>
                    <a:gs pos="9000">
                      <a:schemeClr val="accent1">
                        <a:lumMod val="45000"/>
                        <a:lumOff val="55000"/>
                      </a:schemeClr>
                    </a:gs>
                    <a:gs pos="9000">
                      <a:schemeClr val="accent1">
                        <a:lumMod val="45000"/>
                        <a:lumOff val="55000"/>
                      </a:schemeClr>
                    </a:gs>
                    <a:gs pos="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bon Next LT" panose="02000500000000000000" pitchFamily="2" charset="0"/>
                <a:cs typeface="Sabon Next LT" panose="02000500000000000000" pitchFamily="2" charset="0"/>
              </a:rPr>
              <a:t>Lollipops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BC829B3-5259-A39E-F5FA-0C415E807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365C70-1740-F1BA-505D-3172E30F04F7}"/>
              </a:ext>
            </a:extLst>
          </p:cNvPr>
          <p:cNvSpPr txBox="1"/>
          <p:nvPr/>
        </p:nvSpPr>
        <p:spPr>
          <a:xfrm>
            <a:off x="-28312" y="1632619"/>
            <a:ext cx="6858000" cy="104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An afternoon of classical tunes &amp; popular songs</a:t>
            </a:r>
          </a:p>
          <a:p>
            <a:pPr algn="ctr"/>
            <a:r>
              <a:rPr lang="en-US" sz="3200" b="1" dirty="0"/>
              <a:t>[a prize if you name all the tunes]</a:t>
            </a:r>
          </a:p>
          <a:p>
            <a:pPr algn="ctr"/>
            <a:endParaRPr lang="en-US" sz="1200" b="1" dirty="0"/>
          </a:p>
          <a:p>
            <a:pPr algn="ctr"/>
            <a:r>
              <a:rPr lang="en-US" sz="3600" b="1" i="1" dirty="0">
                <a:latin typeface="Comic Sans MS" panose="030F0702030302020204" pitchFamily="66" charset="0"/>
              </a:rPr>
              <a:t>Mark McBride  Piano</a:t>
            </a:r>
          </a:p>
          <a:p>
            <a:pPr algn="ctr"/>
            <a:r>
              <a:rPr lang="en-US" sz="3600" b="1" i="1" dirty="0">
                <a:latin typeface="Comic Sans MS" panose="030F0702030302020204" pitchFamily="66" charset="0"/>
              </a:rPr>
              <a:t>Michelle McBride Compere</a:t>
            </a:r>
          </a:p>
          <a:p>
            <a:pPr algn="ctr"/>
            <a:r>
              <a:rPr lang="en-US" sz="4800" b="1" i="1" dirty="0">
                <a:solidFill>
                  <a:srgbClr val="A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Sunday 28</a:t>
            </a:r>
            <a:r>
              <a:rPr lang="en-US" sz="4800" b="1" i="1" baseline="30000" dirty="0">
                <a:solidFill>
                  <a:srgbClr val="A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4800" b="1" i="1" dirty="0">
                <a:solidFill>
                  <a:srgbClr val="A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September at 2.30pm</a:t>
            </a:r>
          </a:p>
          <a:p>
            <a:pPr algn="ctr"/>
            <a:r>
              <a:rPr lang="en-US" sz="4000" b="1" i="1" dirty="0"/>
              <a:t>St. Edmund’s Church</a:t>
            </a:r>
          </a:p>
          <a:p>
            <a:pPr algn="ctr"/>
            <a:r>
              <a:rPr lang="en-US" sz="4000" b="1" i="1" dirty="0"/>
              <a:t>Acle, NR13 3BS</a:t>
            </a:r>
          </a:p>
          <a:p>
            <a:pPr algn="ctr"/>
            <a:r>
              <a:rPr lang="en-US" sz="3600" b="1" i="1" dirty="0"/>
              <a:t>£10 includes refreshments</a:t>
            </a:r>
          </a:p>
          <a:p>
            <a:pPr algn="ctr"/>
            <a:r>
              <a:rPr lang="en-US" sz="3200" b="1" i="1" dirty="0"/>
              <a:t>In aid of ‘Access4Acle’</a:t>
            </a:r>
          </a:p>
          <a:p>
            <a:pPr algn="ctr"/>
            <a:r>
              <a:rPr lang="en-US" sz="2800" b="1" i="1" dirty="0"/>
              <a:t>For information Diane 07969 341943</a:t>
            </a:r>
          </a:p>
          <a:p>
            <a:pPr algn="ctr"/>
            <a:r>
              <a:rPr lang="en-US" sz="2800" b="1" i="1" dirty="0"/>
              <a:t> or access4acle@gmail.com</a:t>
            </a:r>
          </a:p>
          <a:p>
            <a:pPr algn="ctr"/>
            <a:endParaRPr lang="en-US" sz="3600" b="1" i="1" dirty="0"/>
          </a:p>
          <a:p>
            <a:endParaRPr lang="en-US" sz="3600" b="1" i="1" dirty="0"/>
          </a:p>
          <a:p>
            <a:pPr algn="ctr"/>
            <a:endParaRPr lang="en-US" sz="3600" b="1" i="1" dirty="0"/>
          </a:p>
          <a:p>
            <a:pPr algn="ctr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086433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62</Words>
  <Application>Microsoft Office PowerPoint</Application>
  <PresentationFormat>A4 Paper (210x297 mm)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Comic Sans MS</vt:lpstr>
      <vt:lpstr>Sabon Next LT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Diane Wynne-Fitzgerald</dc:creator>
  <cp:lastModifiedBy>Diane Wynne-Fitzgerald</cp:lastModifiedBy>
  <cp:revision>1</cp:revision>
  <cp:lastPrinted>2025-07-24T18:38:14Z</cp:lastPrinted>
  <dcterms:created xsi:type="dcterms:W3CDTF">2025-07-21T13:06:45Z</dcterms:created>
  <dcterms:modified xsi:type="dcterms:W3CDTF">2025-08-22T20:40:55Z</dcterms:modified>
</cp:coreProperties>
</file>