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559675" cy="100615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61"/>
    <p:restoredTop sz="94501"/>
  </p:normalViewPr>
  <p:slideViewPr>
    <p:cSldViewPr snapToGrid="0">
      <p:cViewPr>
        <p:scale>
          <a:sx n="80" d="100"/>
          <a:sy n="80" d="100"/>
        </p:scale>
        <p:origin x="1328" y="-1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646652"/>
            <a:ext cx="6425724" cy="3502919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284657"/>
            <a:ext cx="5669756" cy="2429217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711E-FD00-A745-B272-A6727155D0B5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B66-8066-5B4F-9090-EEF129C5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00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711E-FD00-A745-B272-A6727155D0B5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B66-8066-5B4F-9090-EEF129C5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60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35686"/>
            <a:ext cx="1630055" cy="852672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35686"/>
            <a:ext cx="4795669" cy="852672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711E-FD00-A745-B272-A6727155D0B5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B66-8066-5B4F-9090-EEF129C5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711E-FD00-A745-B272-A6727155D0B5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B66-8066-5B4F-9090-EEF129C5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748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508409"/>
            <a:ext cx="6520220" cy="4185335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733339"/>
            <a:ext cx="6520220" cy="2200969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711E-FD00-A745-B272-A6727155D0B5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B66-8066-5B4F-9090-EEF129C5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778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678428"/>
            <a:ext cx="3212862" cy="638397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678428"/>
            <a:ext cx="3212862" cy="638397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711E-FD00-A745-B272-A6727155D0B5}" type="datetimeFigureOut">
              <a:rPr lang="en-US" smtClean="0"/>
              <a:t>9/10/25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B66-8066-5B4F-9090-EEF129C5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40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35688"/>
            <a:ext cx="6520220" cy="194477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466484"/>
            <a:ext cx="3198096" cy="1208786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675270"/>
            <a:ext cx="3198096" cy="540576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466484"/>
            <a:ext cx="3213847" cy="1208786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675270"/>
            <a:ext cx="3213847" cy="540576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711E-FD00-A745-B272-A6727155D0B5}" type="datetimeFigureOut">
              <a:rPr lang="en-US" smtClean="0"/>
              <a:t>9/10/25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B66-8066-5B4F-9090-EEF129C5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207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711E-FD00-A745-B272-A6727155D0B5}" type="datetimeFigureOut">
              <a:rPr lang="en-US" smtClean="0"/>
              <a:t>9/10/25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B66-8066-5B4F-9090-EEF129C5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569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711E-FD00-A745-B272-A6727155D0B5}" type="datetimeFigureOut">
              <a:rPr lang="en-US" smtClean="0"/>
              <a:t>9/10/25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B66-8066-5B4F-9090-EEF129C5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7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70772"/>
            <a:ext cx="2438192" cy="2347701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448682"/>
            <a:ext cx="3827085" cy="715024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018472"/>
            <a:ext cx="2438192" cy="559209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711E-FD00-A745-B272-A6727155D0B5}" type="datetimeFigureOut">
              <a:rPr lang="en-US" smtClean="0"/>
              <a:t>9/10/25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B66-8066-5B4F-9090-EEF129C5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284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70772"/>
            <a:ext cx="2438192" cy="2347701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448682"/>
            <a:ext cx="3827085" cy="715024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018472"/>
            <a:ext cx="2438192" cy="559209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0711E-FD00-A745-B272-A6727155D0B5}" type="datetimeFigureOut">
              <a:rPr lang="en-US" smtClean="0"/>
              <a:t>9/10/25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88B66-8066-5B4F-9090-EEF129C5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644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35688"/>
            <a:ext cx="6520220" cy="19447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678428"/>
            <a:ext cx="6520220" cy="6383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325591"/>
            <a:ext cx="1700927" cy="5356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30711E-FD00-A745-B272-A6727155D0B5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325591"/>
            <a:ext cx="2551390" cy="5356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325591"/>
            <a:ext cx="1700927" cy="5356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388B66-8066-5B4F-9090-EEF129C5D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16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3A89B-1C5A-5F0E-A147-146E0CD36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749" y="257175"/>
            <a:ext cx="6886575" cy="19145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Helvetica Neue" panose="02000503000000020004" pitchFamily="2" charset="0"/>
              </a:rPr>
              <a:t>HARVEST THANKSGIVING</a:t>
            </a:r>
            <a:br>
              <a:rPr lang="en-US" b="1" dirty="0">
                <a:solidFill>
                  <a:schemeClr val="accent6">
                    <a:lumMod val="75000"/>
                  </a:schemeClr>
                </a:solidFill>
                <a:latin typeface="Helvetica Neue" panose="02000503000000020004" pitchFamily="2" charset="0"/>
              </a:rPr>
            </a:b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Helvetica Neue" panose="02000503000000020004" pitchFamily="2" charset="0"/>
              </a:rPr>
              <a:t>SERVICE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C9A5F5-E98D-1D16-2606-4BE1368F0A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5749" y="1543050"/>
            <a:ext cx="7273926" cy="8000999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endParaRPr lang="en-US" sz="2404" dirty="0">
              <a:latin typeface="Helvetica Neue" panose="02000503000000020004" pitchFamily="2" charset="0"/>
            </a:endParaRPr>
          </a:p>
          <a:p>
            <a:endParaRPr lang="en-US" sz="2404" dirty="0">
              <a:latin typeface="Helvetica Neue" panose="02000503000000020004" pitchFamily="2" charset="0"/>
            </a:endParaRPr>
          </a:p>
          <a:p>
            <a:r>
              <a:rPr lang="en-US" sz="2654" b="1" dirty="0">
                <a:solidFill>
                  <a:schemeClr val="accent6">
                    <a:lumMod val="75000"/>
                  </a:schemeClr>
                </a:solidFill>
                <a:latin typeface="Helvetica Neue" panose="02000503000000020004" pitchFamily="2" charset="0"/>
              </a:rPr>
              <a:t>SUNDAY 12 OCTOBER  AT 11:00AM </a:t>
            </a:r>
          </a:p>
          <a:p>
            <a:r>
              <a:rPr lang="en-US" sz="2654" b="1" dirty="0">
                <a:solidFill>
                  <a:schemeClr val="accent6">
                    <a:lumMod val="75000"/>
                  </a:schemeClr>
                </a:solidFill>
                <a:latin typeface="Helvetica Neue" panose="02000503000000020004" pitchFamily="2" charset="0"/>
              </a:rPr>
              <a:t>FOLLOWED BY HARVEST LUNCH</a:t>
            </a:r>
          </a:p>
          <a:p>
            <a:r>
              <a:rPr lang="en-US" sz="2000" b="1" i="1" dirty="0">
                <a:solidFill>
                  <a:schemeClr val="accent6">
                    <a:lumMod val="75000"/>
                  </a:schemeClr>
                </a:solidFill>
                <a:latin typeface="Helvetica Neue" panose="02000503000000020004" pitchFamily="2" charset="0"/>
              </a:rPr>
              <a:t>In aid of Stroud District FoodBank</a:t>
            </a:r>
          </a:p>
          <a:p>
            <a:r>
              <a:rPr lang="en-US" sz="2000" b="1" i="1" dirty="0">
                <a:solidFill>
                  <a:schemeClr val="accent6">
                    <a:lumMod val="75000"/>
                  </a:schemeClr>
                </a:solidFill>
                <a:latin typeface="Helvetica Neue" panose="02000503000000020004" pitchFamily="2" charset="0"/>
              </a:rPr>
              <a:t>tins and fresh food donations appreciated</a:t>
            </a:r>
          </a:p>
          <a:p>
            <a:endParaRPr lang="en-US" sz="2404" dirty="0">
              <a:latin typeface="Helvetica Neue" panose="02000503000000020004" pitchFamily="2" charset="0"/>
            </a:endParaRPr>
          </a:p>
          <a:p>
            <a:r>
              <a:rPr lang="en-US" sz="2404" dirty="0">
                <a:latin typeface="Helvetica Neue" panose="02000503000000020004" pitchFamily="2" charset="0"/>
              </a:rPr>
              <a:t>ALL WELCOME</a:t>
            </a:r>
          </a:p>
          <a:p>
            <a:endParaRPr lang="en-US" sz="2404" dirty="0">
              <a:latin typeface="Helvetica Neue" panose="02000503000000020004" pitchFamily="2" charset="0"/>
            </a:endParaRPr>
          </a:p>
          <a:p>
            <a:endParaRPr lang="en-US" sz="2404" dirty="0">
              <a:latin typeface="Helvetica Neue" panose="02000503000000020004" pitchFamily="2" charset="0"/>
            </a:endParaRPr>
          </a:p>
          <a:p>
            <a:r>
              <a:rPr lang="en-US" sz="2404" i="1" dirty="0">
                <a:latin typeface="Helvetica Neue" panose="02000503000000020004" pitchFamily="2" charset="0"/>
              </a:rPr>
              <a:t>To help us with catering please let Gill know that you’re coming at least one week before</a:t>
            </a:r>
          </a:p>
          <a:p>
            <a:r>
              <a:rPr lang="en-US" sz="2404" i="1" dirty="0">
                <a:latin typeface="Helvetica Neue" panose="02000503000000020004" pitchFamily="2" charset="0"/>
              </a:rPr>
              <a:t>01453 885977 or </a:t>
            </a:r>
            <a:r>
              <a:rPr lang="en-US" sz="2404" i="1" dirty="0" err="1">
                <a:latin typeface="Helvetica Neue" panose="02000503000000020004" pitchFamily="2" charset="0"/>
              </a:rPr>
              <a:t>gill.ball@hazelcottage.me.uk</a:t>
            </a:r>
            <a:endParaRPr lang="en-US" sz="2404" i="1" dirty="0">
              <a:latin typeface="Helvetica Neue" panose="02000503000000020004" pitchFamily="2" charset="0"/>
            </a:endParaRPr>
          </a:p>
          <a:p>
            <a:endParaRPr lang="en-US" sz="2404" i="1" dirty="0">
              <a:latin typeface="Helvetica Neue" panose="02000503000000020004" pitchFamily="2" charset="0"/>
            </a:endParaRPr>
          </a:p>
          <a:p>
            <a:endParaRPr lang="en-US" sz="2404" dirty="0">
              <a:latin typeface="Helvetica Neue" panose="02000503000000020004" pitchFamily="2" charset="0"/>
            </a:endParaRPr>
          </a:p>
          <a:p>
            <a:endParaRPr lang="en-US" sz="2404" dirty="0">
              <a:latin typeface="Helvetica Neue" panose="02000503000000020004" pitchFamily="2" charset="0"/>
            </a:endParaRPr>
          </a:p>
          <a:p>
            <a:r>
              <a:rPr lang="en-US" sz="2404" dirty="0">
                <a:solidFill>
                  <a:schemeClr val="accent5">
                    <a:lumMod val="50000"/>
                  </a:schemeClr>
                </a:solidFill>
                <a:latin typeface="Helvetica Neue" panose="02000503000000020004" pitchFamily="2" charset="0"/>
              </a:rPr>
              <a:t>VENUE: </a:t>
            </a:r>
          </a:p>
          <a:p>
            <a:r>
              <a:rPr lang="en-US" sz="2404" dirty="0">
                <a:solidFill>
                  <a:schemeClr val="accent5">
                    <a:lumMod val="50000"/>
                  </a:schemeClr>
                </a:solidFill>
                <a:latin typeface="Helvetica Neue" panose="02000503000000020004" pitchFamily="2" charset="0"/>
              </a:rPr>
              <a:t>                FRANCE LYNCH </a:t>
            </a:r>
          </a:p>
          <a:p>
            <a:r>
              <a:rPr lang="en-US" sz="2404" dirty="0">
                <a:solidFill>
                  <a:schemeClr val="accent5">
                    <a:lumMod val="50000"/>
                  </a:schemeClr>
                </a:solidFill>
                <a:latin typeface="Helvetica Neue" panose="02000503000000020004" pitchFamily="2" charset="0"/>
              </a:rPr>
              <a:t>                   CHURCH  ROOMS</a:t>
            </a:r>
          </a:p>
          <a:p>
            <a:r>
              <a:rPr lang="en-US" sz="2404" dirty="0">
                <a:solidFill>
                  <a:schemeClr val="accent5">
                    <a:lumMod val="50000"/>
                  </a:schemeClr>
                </a:solidFill>
                <a:latin typeface="Helvetica Neue" panose="02000503000000020004" pitchFamily="2" charset="0"/>
              </a:rPr>
              <a:t>                       Lynch Road, GL6 8LL</a:t>
            </a:r>
          </a:p>
          <a:p>
            <a:endParaRPr lang="en-GB" dirty="0"/>
          </a:p>
          <a:p>
            <a:endParaRPr lang="en-US" sz="2404" i="1" dirty="0">
              <a:latin typeface="Helvetica Neue" panose="02000503000000020004" pitchFamily="2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B7A0BDC-15D6-5E91-A094-E2915D06B5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050" y="7169354"/>
            <a:ext cx="2386628" cy="2374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948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70</Words>
  <Application>Microsoft Macintosh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 Neue</vt:lpstr>
      <vt:lpstr>Office Theme</vt:lpstr>
      <vt:lpstr>HARVEST THANKSGIVING SERVICE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Mike Kent</dc:creator>
  <cp:lastModifiedBy>Mike Kent</cp:lastModifiedBy>
  <cp:revision>7</cp:revision>
  <cp:lastPrinted>2025-09-07T15:02:49Z</cp:lastPrinted>
  <dcterms:created xsi:type="dcterms:W3CDTF">2025-09-07T14:31:48Z</dcterms:created>
  <dcterms:modified xsi:type="dcterms:W3CDTF">2025-09-10T09:46:33Z</dcterms:modified>
</cp:coreProperties>
</file>